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74" r:id="rId8"/>
    <p:sldId id="263" r:id="rId9"/>
    <p:sldId id="264" r:id="rId10"/>
    <p:sldId id="266" r:id="rId11"/>
    <p:sldId id="267" r:id="rId12"/>
    <p:sldId id="278" r:id="rId13"/>
    <p:sldId id="268" r:id="rId14"/>
    <p:sldId id="276" r:id="rId15"/>
    <p:sldId id="269" r:id="rId16"/>
    <p:sldId id="270" r:id="rId17"/>
    <p:sldId id="271" r:id="rId18"/>
    <p:sldId id="272" r:id="rId19"/>
    <p:sldId id="280" r:id="rId20"/>
    <p:sldId id="28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FFFF"/>
    <a:srgbClr val="3786C1"/>
    <a:srgbClr val="595959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7382" autoAdjust="0"/>
  </p:normalViewPr>
  <p:slideViewPr>
    <p:cSldViewPr snapToGrid="0">
      <p:cViewPr varScale="1">
        <p:scale>
          <a:sx n="108" d="100"/>
          <a:sy n="108" d="100"/>
        </p:scale>
        <p:origin x="64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FE54B-EF4C-4F66-9CC8-57A19333C789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6E330-2A76-4F51-AB73-3320DBC651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83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대충 속성에 대한 안내 등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6E330-2A76-4F51-AB73-3320DBC651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27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6E330-2A76-4F51-AB73-3320DBC651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24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 b="0">
                <a:latin typeface="다음_Regular" panose="02000603060000000000" pitchFamily="2" charset="-127"/>
                <a:ea typeface="다음_Regular" panose="0200060306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195"/>
            </a:lvl1pPr>
            <a:lvl2pPr marL="418205" indent="0" algn="ctr">
              <a:buNone/>
              <a:defRPr sz="1829"/>
            </a:lvl2pPr>
            <a:lvl3pPr marL="836410" indent="0" algn="ctr">
              <a:buNone/>
              <a:defRPr sz="1646"/>
            </a:lvl3pPr>
            <a:lvl4pPr marL="1254616" indent="0" algn="ctr">
              <a:buNone/>
              <a:defRPr sz="1464"/>
            </a:lvl4pPr>
            <a:lvl5pPr marL="1672821" indent="0" algn="ctr">
              <a:buNone/>
              <a:defRPr sz="1464"/>
            </a:lvl5pPr>
            <a:lvl6pPr marL="2091026" indent="0" algn="ctr">
              <a:buNone/>
              <a:defRPr sz="1464"/>
            </a:lvl6pPr>
            <a:lvl7pPr marL="2509231" indent="0" algn="ctr">
              <a:buNone/>
              <a:defRPr sz="1464"/>
            </a:lvl7pPr>
            <a:lvl8pPr marL="2927436" indent="0" algn="ctr">
              <a:buNone/>
              <a:defRPr sz="1464"/>
            </a:lvl8pPr>
            <a:lvl9pPr marL="3345642" indent="0" algn="ctr">
              <a:buNone/>
              <a:defRPr sz="1464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00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2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60258"/>
            <a:ext cx="10515600" cy="531670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1pPr>
            <a:lvl2pPr marL="418205" indent="0">
              <a:buNone/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2pPr>
            <a:lvl3pPr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3pPr>
            <a:lvl4pPr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4pPr>
            <a:lvl5pPr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4BEA4A-F72E-4DCE-8779-718078BFC218}"/>
              </a:ext>
            </a:extLst>
          </p:cNvPr>
          <p:cNvGrpSpPr/>
          <p:nvPr/>
        </p:nvGrpSpPr>
        <p:grpSpPr>
          <a:xfrm>
            <a:off x="680786" y="324247"/>
            <a:ext cx="11155440" cy="379238"/>
            <a:chOff x="1141092" y="1116335"/>
            <a:chExt cx="11155440" cy="37923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78A44F-8FFE-4DC4-958C-7EB5BE28497E}"/>
                </a:ext>
              </a:extLst>
            </p:cNvPr>
            <p:cNvSpPr/>
            <p:nvPr/>
          </p:nvSpPr>
          <p:spPr>
            <a:xfrm>
              <a:off x="1141092" y="1125860"/>
              <a:ext cx="369713" cy="369713"/>
            </a:xfrm>
            <a:prstGeom prst="ellipse">
              <a:avLst/>
            </a:prstGeom>
            <a:solidFill>
              <a:srgbClr val="FFA500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4B3A786-936A-4978-9CB4-9F7726F2488B}"/>
                </a:ext>
              </a:extLst>
            </p:cNvPr>
            <p:cNvSpPr/>
            <p:nvPr/>
          </p:nvSpPr>
          <p:spPr>
            <a:xfrm>
              <a:off x="1580368" y="1116335"/>
              <a:ext cx="10716164" cy="369713"/>
            </a:xfrm>
            <a:prstGeom prst="parallelogram">
              <a:avLst>
                <a:gd name="adj" fmla="val 15205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FF4F0-DC6B-4AD3-8288-8F3357CA142B}"/>
                </a:ext>
              </a:extLst>
            </p:cNvPr>
            <p:cNvSpPr txBox="1"/>
            <p:nvPr/>
          </p:nvSpPr>
          <p:spPr>
            <a:xfrm>
              <a:off x="1150768" y="1135533"/>
              <a:ext cx="350042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700" b="1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9F9004-B3FC-4102-9A28-D67C788201BB}"/>
                </a:ext>
              </a:extLst>
            </p:cNvPr>
            <p:cNvSpPr txBox="1"/>
            <p:nvPr/>
          </p:nvSpPr>
          <p:spPr>
            <a:xfrm>
              <a:off x="1663207" y="1147465"/>
              <a:ext cx="104893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2900" y="365127"/>
            <a:ext cx="10150899" cy="267250"/>
          </a:xfrm>
        </p:spPr>
        <p:txBody>
          <a:bodyPr>
            <a:normAutofit/>
          </a:bodyPr>
          <a:lstStyle>
            <a:lvl1pPr>
              <a:defRPr sz="1200" b="0">
                <a:latin typeface="다음_Regular" panose="02000603060000000000" pitchFamily="2" charset="-127"/>
                <a:ea typeface="다음_Regular" panose="0200060306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235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48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195">
                <a:solidFill>
                  <a:schemeClr val="tx1">
                    <a:tint val="75000"/>
                  </a:schemeClr>
                </a:solidFill>
              </a:defRPr>
            </a:lvl1pPr>
            <a:lvl2pPr marL="418205" indent="0">
              <a:buNone/>
              <a:defRPr sz="1829">
                <a:solidFill>
                  <a:schemeClr val="tx1">
                    <a:tint val="75000"/>
                  </a:schemeClr>
                </a:solidFill>
              </a:defRPr>
            </a:lvl2pPr>
            <a:lvl3pPr marL="836410" indent="0">
              <a:buNone/>
              <a:defRPr sz="1646">
                <a:solidFill>
                  <a:schemeClr val="tx1">
                    <a:tint val="75000"/>
                  </a:schemeClr>
                </a:solidFill>
              </a:defRPr>
            </a:lvl3pPr>
            <a:lvl4pPr marL="1254616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4pPr>
            <a:lvl5pPr marL="1672821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5pPr>
            <a:lvl6pPr marL="2091026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6pPr>
            <a:lvl7pPr marL="2509231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7pPr>
            <a:lvl8pPr marL="2927436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8pPr>
            <a:lvl9pPr marL="3345642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5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6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195" b="1"/>
            </a:lvl1pPr>
            <a:lvl2pPr marL="418205" indent="0">
              <a:buNone/>
              <a:defRPr sz="1829" b="1"/>
            </a:lvl2pPr>
            <a:lvl3pPr marL="836410" indent="0">
              <a:buNone/>
              <a:defRPr sz="1646" b="1"/>
            </a:lvl3pPr>
            <a:lvl4pPr marL="1254616" indent="0">
              <a:buNone/>
              <a:defRPr sz="1464" b="1"/>
            </a:lvl4pPr>
            <a:lvl5pPr marL="1672821" indent="0">
              <a:buNone/>
              <a:defRPr sz="1464" b="1"/>
            </a:lvl5pPr>
            <a:lvl6pPr marL="2091026" indent="0">
              <a:buNone/>
              <a:defRPr sz="1464" b="1"/>
            </a:lvl6pPr>
            <a:lvl7pPr marL="2509231" indent="0">
              <a:buNone/>
              <a:defRPr sz="1464" b="1"/>
            </a:lvl7pPr>
            <a:lvl8pPr marL="2927436" indent="0">
              <a:buNone/>
              <a:defRPr sz="1464" b="1"/>
            </a:lvl8pPr>
            <a:lvl9pPr marL="3345642" indent="0">
              <a:buNone/>
              <a:defRPr sz="14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195" b="1"/>
            </a:lvl1pPr>
            <a:lvl2pPr marL="418205" indent="0">
              <a:buNone/>
              <a:defRPr sz="1829" b="1"/>
            </a:lvl2pPr>
            <a:lvl3pPr marL="836410" indent="0">
              <a:buNone/>
              <a:defRPr sz="1646" b="1"/>
            </a:lvl3pPr>
            <a:lvl4pPr marL="1254616" indent="0">
              <a:buNone/>
              <a:defRPr sz="1464" b="1"/>
            </a:lvl4pPr>
            <a:lvl5pPr marL="1672821" indent="0">
              <a:buNone/>
              <a:defRPr sz="1464" b="1"/>
            </a:lvl5pPr>
            <a:lvl6pPr marL="2091026" indent="0">
              <a:buNone/>
              <a:defRPr sz="1464" b="1"/>
            </a:lvl6pPr>
            <a:lvl7pPr marL="2509231" indent="0">
              <a:buNone/>
              <a:defRPr sz="1464" b="1"/>
            </a:lvl7pPr>
            <a:lvl8pPr marL="2927436" indent="0">
              <a:buNone/>
              <a:defRPr sz="1464" b="1"/>
            </a:lvl8pPr>
            <a:lvl9pPr marL="3345642" indent="0">
              <a:buNone/>
              <a:defRPr sz="14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81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35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12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92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927"/>
            </a:lvl1pPr>
            <a:lvl2pPr>
              <a:defRPr sz="2561"/>
            </a:lvl2pPr>
            <a:lvl3pPr>
              <a:defRPr sz="2195"/>
            </a:lvl3pPr>
            <a:lvl4pPr>
              <a:defRPr sz="1829"/>
            </a:lvl4pPr>
            <a:lvl5pPr>
              <a:defRPr sz="1829"/>
            </a:lvl5pPr>
            <a:lvl6pPr>
              <a:defRPr sz="1829"/>
            </a:lvl6pPr>
            <a:lvl7pPr>
              <a:defRPr sz="1829"/>
            </a:lvl7pPr>
            <a:lvl8pPr>
              <a:defRPr sz="1829"/>
            </a:lvl8pPr>
            <a:lvl9pPr>
              <a:defRPr sz="1829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464"/>
            </a:lvl1pPr>
            <a:lvl2pPr marL="418205" indent="0">
              <a:buNone/>
              <a:defRPr sz="1281"/>
            </a:lvl2pPr>
            <a:lvl3pPr marL="836410" indent="0">
              <a:buNone/>
              <a:defRPr sz="1097"/>
            </a:lvl3pPr>
            <a:lvl4pPr marL="1254616" indent="0">
              <a:buNone/>
              <a:defRPr sz="915"/>
            </a:lvl4pPr>
            <a:lvl5pPr marL="1672821" indent="0">
              <a:buNone/>
              <a:defRPr sz="915"/>
            </a:lvl5pPr>
            <a:lvl6pPr marL="2091026" indent="0">
              <a:buNone/>
              <a:defRPr sz="915"/>
            </a:lvl6pPr>
            <a:lvl7pPr marL="2509231" indent="0">
              <a:buNone/>
              <a:defRPr sz="915"/>
            </a:lvl7pPr>
            <a:lvl8pPr marL="2927436" indent="0">
              <a:buNone/>
              <a:defRPr sz="915"/>
            </a:lvl8pPr>
            <a:lvl9pPr marL="3345642" indent="0">
              <a:buNone/>
              <a:defRPr sz="91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92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927"/>
            </a:lvl1pPr>
            <a:lvl2pPr marL="418205" indent="0">
              <a:buNone/>
              <a:defRPr sz="2561"/>
            </a:lvl2pPr>
            <a:lvl3pPr marL="836410" indent="0">
              <a:buNone/>
              <a:defRPr sz="2195"/>
            </a:lvl3pPr>
            <a:lvl4pPr marL="1254616" indent="0">
              <a:buNone/>
              <a:defRPr sz="1829"/>
            </a:lvl4pPr>
            <a:lvl5pPr marL="1672821" indent="0">
              <a:buNone/>
              <a:defRPr sz="1829"/>
            </a:lvl5pPr>
            <a:lvl6pPr marL="2091026" indent="0">
              <a:buNone/>
              <a:defRPr sz="1829"/>
            </a:lvl6pPr>
            <a:lvl7pPr marL="2509231" indent="0">
              <a:buNone/>
              <a:defRPr sz="1829"/>
            </a:lvl7pPr>
            <a:lvl8pPr marL="2927436" indent="0">
              <a:buNone/>
              <a:defRPr sz="1829"/>
            </a:lvl8pPr>
            <a:lvl9pPr marL="3345642" indent="0">
              <a:buNone/>
              <a:defRPr sz="1829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464"/>
            </a:lvl1pPr>
            <a:lvl2pPr marL="418205" indent="0">
              <a:buNone/>
              <a:defRPr sz="1281"/>
            </a:lvl2pPr>
            <a:lvl3pPr marL="836410" indent="0">
              <a:buNone/>
              <a:defRPr sz="1097"/>
            </a:lvl3pPr>
            <a:lvl4pPr marL="1254616" indent="0">
              <a:buNone/>
              <a:defRPr sz="915"/>
            </a:lvl4pPr>
            <a:lvl5pPr marL="1672821" indent="0">
              <a:buNone/>
              <a:defRPr sz="915"/>
            </a:lvl5pPr>
            <a:lvl6pPr marL="2091026" indent="0">
              <a:buNone/>
              <a:defRPr sz="915"/>
            </a:lvl6pPr>
            <a:lvl7pPr marL="2509231" indent="0">
              <a:buNone/>
              <a:defRPr sz="915"/>
            </a:lvl7pPr>
            <a:lvl8pPr marL="2927436" indent="0">
              <a:buNone/>
              <a:defRPr sz="915"/>
            </a:lvl8pPr>
            <a:lvl9pPr marL="3345642" indent="0">
              <a:buNone/>
              <a:defRPr sz="91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243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A7E95-A45C-41DC-8242-9497F881191E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96E76-F8CE-4F29-8925-C06A311DFEC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89248" y="6581197"/>
            <a:ext cx="604484" cy="27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11042493" y="6581198"/>
            <a:ext cx="845497" cy="32476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7294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4588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1881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9175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36469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03763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71056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8350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3D10570-09B0-4F07-AB80-3A66DA3CC3E2}" type="slidenum">
              <a:rPr lang="ko-KR" altLang="en-US" sz="1451" b="1" i="1" smtClean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chemeClr val="bg1"/>
                </a:solidFill>
              </a:rPr>
              <a:pPr algn="ctr"/>
              <a:t>‹#›</a:t>
            </a:fld>
            <a:endParaRPr lang="ko-KR" altLang="en-US" sz="1451" b="1" i="1">
              <a:ln>
                <a:solidFill>
                  <a:srgbClr val="5F5F5F">
                    <a:alpha val="0"/>
                  </a:srgb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36410" rtl="0" eaLnBrk="1" latinLnBrk="1" hangingPunct="1">
        <a:lnSpc>
          <a:spcPct val="90000"/>
        </a:lnSpc>
        <a:spcBef>
          <a:spcPct val="0"/>
        </a:spcBef>
        <a:buNone/>
        <a:defRPr sz="40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9103" indent="-209103" algn="l" defTabSz="836410" rtl="0" eaLnBrk="1" latinLnBrk="1" hangingPunct="1">
        <a:lnSpc>
          <a:spcPct val="90000"/>
        </a:lnSpc>
        <a:spcBef>
          <a:spcPts val="915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1pPr>
      <a:lvl2pPr marL="627308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2pPr>
      <a:lvl3pPr marL="1045513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3pPr>
      <a:lvl4pPr marL="1463718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4pPr>
      <a:lvl5pPr marL="1881923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5pPr>
      <a:lvl6pPr marL="2300128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6pPr>
      <a:lvl7pPr marL="2718333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7pPr>
      <a:lvl8pPr marL="3136539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8pPr>
      <a:lvl9pPr marL="3554744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1pPr>
      <a:lvl2pPr marL="418205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2pPr>
      <a:lvl3pPr marL="836410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3pPr>
      <a:lvl4pPr marL="1254616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4pPr>
      <a:lvl5pPr marL="1672821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5pPr>
      <a:lvl6pPr marL="2091026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6pPr>
      <a:lvl7pPr marL="2509231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7pPr>
      <a:lvl8pPr marL="2927436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8pPr>
      <a:lvl9pPr marL="3345642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0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3.png"/><Relationship Id="rId5" Type="http://schemas.microsoft.com/office/2007/relationships/hdphoto" Target="../media/hdphoto4.wdp"/><Relationship Id="rId10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3B2BC-40C1-4EA1-8EE9-A3990F2BF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0"/>
              <a:t>3</a:t>
            </a:r>
            <a:r>
              <a:rPr lang="ko-KR" altLang="en-US" b="0"/>
              <a:t>챕터 레벨 디자인</a:t>
            </a:r>
            <a:br>
              <a:rPr lang="en-US" altLang="ko-KR" b="0"/>
            </a:br>
            <a:r>
              <a:rPr lang="en-US" altLang="ko-KR" b="0"/>
              <a:t>&lt;</a:t>
            </a:r>
            <a:r>
              <a:rPr lang="ko-KR" altLang="en-US" b="0"/>
              <a:t>리버린 </a:t>
            </a:r>
            <a:r>
              <a:rPr lang="en-US" altLang="ko-KR" b="0"/>
              <a:t>–</a:t>
            </a:r>
            <a:r>
              <a:rPr lang="ko-KR" altLang="en-US" b="0"/>
              <a:t> 사브와라</a:t>
            </a:r>
            <a:r>
              <a:rPr lang="en-US" altLang="ko-KR" b="0"/>
              <a:t>&gt;</a:t>
            </a:r>
            <a:endParaRPr lang="ko-KR" altLang="en-US" b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D0E0B2-510F-41CA-9EAC-BF6C5E8DFF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724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38460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sab003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석류 신전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Quest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빛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쥐돌이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바운트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111016"/>
              </p:ext>
            </p:extLst>
          </p:nvPr>
        </p:nvGraphicFramePr>
        <p:xfrm>
          <a:off x="746994" y="3564607"/>
          <a:ext cx="10945215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708245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744018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723357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쥐돌이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쥐돌이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바운트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바운트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CH03_004_1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리시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?: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전설에 따르면 당신의 부름에 모든 신수가 응답한다던데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~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CH03_004_2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퍼시스를 만남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신수는 납치 상태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쥐돌이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_E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CH03_004_3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알키 냄새 추적 모드 시작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endParaRPr lang="en-US" altLang="ko-KR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E61334C-D6FC-4AF0-AA53-95211A4F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59" y="814439"/>
            <a:ext cx="4390850" cy="25681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3727CA9-C143-4BF2-91B5-D29BA6F9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80" y="737296"/>
            <a:ext cx="1323398" cy="21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379050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sab004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기 루브란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Town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3641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빛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사막 딱정벌레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모래 말벌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02713"/>
              </p:ext>
            </p:extLst>
          </p:nvPr>
        </p:nvGraphicFramePr>
        <p:xfrm>
          <a:off x="746994" y="3564607"/>
          <a:ext cx="10945215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708245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744018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723357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말벌</a:t>
                      </a:r>
                      <a:r>
                        <a:rPr lang="en-US" altLang="ko-KR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말벌</a:t>
                      </a:r>
                      <a:r>
                        <a:rPr lang="en-US" altLang="ko-KR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  <a:endParaRPr lang="en-US" altLang="ko-KR" sz="1400" b="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딱정벌레</a:t>
                      </a:r>
                      <a:r>
                        <a:rPr lang="en-US" altLang="ko-KR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딱정벌레</a:t>
                      </a:r>
                      <a:r>
                        <a:rPr lang="en-US" altLang="ko-KR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 dirty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CH03_005_1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네헨쿠이 만남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이건 내가 먼저 찾았다고</a:t>
                      </a:r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E_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미르사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CH03_005_2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수상한 물건 발견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우는 여우 지하수로로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32CE260-0396-45B1-9FCC-18BF6A62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40" y="860258"/>
            <a:ext cx="4546526" cy="26591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FC8998-C215-46B1-9735-8E08E893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839" y="6295"/>
            <a:ext cx="2913969" cy="307585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7439F9-1A11-4E17-B3FC-06BE49B36D5F}"/>
              </a:ext>
            </a:extLst>
          </p:cNvPr>
          <p:cNvCxnSpPr>
            <a:cxnSpLocks/>
          </p:cNvCxnSpPr>
          <p:nvPr/>
        </p:nvCxnSpPr>
        <p:spPr>
          <a:xfrm>
            <a:off x="1798320" y="427482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1A1932-BFCD-42E1-B254-BD33A57DD869}"/>
              </a:ext>
            </a:extLst>
          </p:cNvPr>
          <p:cNvSpPr txBox="1"/>
          <p:nvPr/>
        </p:nvSpPr>
        <p:spPr>
          <a:xfrm>
            <a:off x="3528060" y="3878580"/>
            <a:ext cx="84983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풍뎅이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03B6CD-3357-4386-B2A3-4F9F3FC7CC85}"/>
              </a:ext>
            </a:extLst>
          </p:cNvPr>
          <p:cNvCxnSpPr>
            <a:cxnSpLocks/>
          </p:cNvCxnSpPr>
          <p:nvPr/>
        </p:nvCxnSpPr>
        <p:spPr>
          <a:xfrm>
            <a:off x="1798320" y="407670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37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935B1489-F0D2-43FB-9E17-9C911726CD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026511"/>
              </p:ext>
            </p:extLst>
          </p:nvPr>
        </p:nvGraphicFramePr>
        <p:xfrm>
          <a:off x="5314950" y="1828800"/>
          <a:ext cx="4572000" cy="16002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57766197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473362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2635319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7108383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09423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9070224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6014208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173597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14112859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9400447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55740663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654789434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msab00405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*csab00404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msab00403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*csab00402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msab00401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*csab00400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msab00400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96074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*csab00403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*csab00401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1398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404147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msab00404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msab00402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07550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8836710-D875-44C5-AA06-83ADD09C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Town: </a:t>
            </a:r>
            <a:r>
              <a:rPr lang="ko-KR" altLang="en-US"/>
              <a:t>기 루브란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AEEF9-B9A5-4D5B-8882-29083862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" y="777157"/>
            <a:ext cx="4998720" cy="3375341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8BC0846D-F180-4D78-B873-17CB8B1458F7}"/>
              </a:ext>
            </a:extLst>
          </p:cNvPr>
          <p:cNvSpPr/>
          <p:nvPr/>
        </p:nvSpPr>
        <p:spPr>
          <a:xfrm>
            <a:off x="8598048" y="785920"/>
            <a:ext cx="1584176" cy="444668"/>
          </a:xfrm>
          <a:prstGeom prst="wedgeRectCallout">
            <a:avLst>
              <a:gd name="adj1" fmla="val -76996"/>
              <a:gd name="adj2" fmla="val 188768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en-US" altLang="ko-KR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CH03_005_1</a:t>
            </a:r>
          </a:p>
          <a:p>
            <a:pPr algn="ctr"/>
            <a:r>
              <a:rPr lang="ko-KR" altLang="en-US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네헨쿠이 만남</a:t>
            </a:r>
            <a:endParaRPr lang="en-US" altLang="ko-KR" sz="1200">
              <a:solidFill>
                <a:srgbClr val="0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CC063AD-3E93-4677-BE9E-8DC71173E096}"/>
              </a:ext>
            </a:extLst>
          </p:cNvPr>
          <p:cNvSpPr/>
          <p:nvPr/>
        </p:nvSpPr>
        <p:spPr>
          <a:xfrm>
            <a:off x="8801883" y="3067050"/>
            <a:ext cx="2199492" cy="584284"/>
          </a:xfrm>
          <a:prstGeom prst="wedgeRectCallout">
            <a:avLst>
              <a:gd name="adj1" fmla="val -71855"/>
              <a:gd name="adj2" fmla="val -17230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</a:t>
            </a:r>
            <a:r>
              <a:rPr lang="ko-KR" altLang="en-US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before</a:t>
            </a:r>
            <a:r>
              <a:rPr lang="ko-KR" altLang="en-US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신규</a:t>
            </a:r>
            <a:r>
              <a:rPr lang="en-US" altLang="ko-KR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미르사 전투</a:t>
            </a:r>
            <a:endParaRPr lang="en-US" altLang="ko-KR" sz="1200">
              <a:solidFill>
                <a:srgbClr val="0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en-US" altLang="ko-KR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after CH03_005_2</a:t>
            </a:r>
          </a:p>
          <a:p>
            <a:pPr algn="ctr"/>
            <a:r>
              <a:rPr lang="ko-KR" altLang="en-US" sz="120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수상한 물건 발견</a:t>
            </a:r>
            <a:endParaRPr lang="en-US" altLang="ko-KR" sz="1200">
              <a:solidFill>
                <a:srgbClr val="0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5AF4B-645B-4DB9-AC22-5AFA67BCFBB3}"/>
              </a:ext>
            </a:extLst>
          </p:cNvPr>
          <p:cNvSpPr txBox="1"/>
          <p:nvPr/>
        </p:nvSpPr>
        <p:spPr>
          <a:xfrm>
            <a:off x="7877175" y="3495675"/>
            <a:ext cx="819150" cy="646331"/>
          </a:xfrm>
          <a:prstGeom prst="rect">
            <a:avLst/>
          </a:prstGeom>
          <a:noFill/>
          <a:ln>
            <a:noFill/>
          </a:ln>
        </p:spPr>
        <p:txBody>
          <a:bodyPr wrap="squar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우는여우 </a:t>
            </a: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지하수로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1DF66-F342-4016-BDF8-C14A7FD6AD43}"/>
              </a:ext>
            </a:extLst>
          </p:cNvPr>
          <p:cNvSpPr txBox="1"/>
          <p:nvPr/>
        </p:nvSpPr>
        <p:spPr>
          <a:xfrm>
            <a:off x="5117782" y="1218184"/>
            <a:ext cx="819150" cy="646331"/>
          </a:xfrm>
          <a:prstGeom prst="rect">
            <a:avLst/>
          </a:prstGeom>
          <a:noFill/>
          <a:ln>
            <a:noFill/>
          </a:ln>
        </p:spPr>
        <p:txBody>
          <a:bodyPr wrap="squar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서부</a:t>
            </a: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라드와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4262C3-4260-4D6E-85C4-793ACB18B867}"/>
              </a:ext>
            </a:extLst>
          </p:cNvPr>
          <p:cNvSpPr txBox="1"/>
          <p:nvPr/>
        </p:nvSpPr>
        <p:spPr>
          <a:xfrm>
            <a:off x="6278349" y="3513532"/>
            <a:ext cx="819150" cy="610616"/>
          </a:xfrm>
          <a:prstGeom prst="rect">
            <a:avLst/>
          </a:prstGeom>
          <a:noFill/>
          <a:ln>
            <a:noFill/>
          </a:ln>
        </p:spPr>
        <p:txBody>
          <a:bodyPr wrap="squar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염소뿔</a:t>
            </a: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지하수로</a:t>
            </a:r>
          </a:p>
        </p:txBody>
      </p:sp>
    </p:spTree>
    <p:extLst>
      <p:ext uri="{BB962C8B-B14F-4D97-AF65-F5344CB8AC3E}">
        <p14:creationId xmlns:p14="http://schemas.microsoft.com/office/powerpoint/2010/main" val="135786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79977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sab005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우는여우 지하수로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Adventure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물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스켈레톤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스켈레톤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법사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물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836145"/>
              </p:ext>
            </p:extLst>
          </p:nvPr>
        </p:nvGraphicFramePr>
        <p:xfrm>
          <a:off x="746994" y="3564607"/>
          <a:ext cx="10945215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708245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744018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723357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스켈레톤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스켈레톤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해골법사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해골법사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CH03_006_1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깃털이 흩어져있다요 훌쩍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CH03_006_2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수인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골핌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CH03_007_1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빌트레드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CH03_007_2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신수 소멸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세크레트와 전투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3641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Boss_</a:t>
                      </a:r>
                      <a:r>
                        <a:rPr lang="ko-KR" altLang="en-US" sz="12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세크레트</a:t>
                      </a:r>
                      <a:r>
                        <a:rPr lang="en-US" altLang="ko-KR" sz="12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_F</a:t>
                      </a:r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CH03_007_3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세크레트 도주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쫓아가자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세크레트는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키세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월광 이미지를 임시로 사용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D7BBB65-0997-4AE6-855B-7E577C8B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9" y="852047"/>
            <a:ext cx="4453209" cy="2604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951CED-BC33-4614-AB4F-42C92FC18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578339" y="304344"/>
            <a:ext cx="2746455" cy="28990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C76C304-43F3-4BF1-90A0-84B8A158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8290" y="1907968"/>
            <a:ext cx="1086730" cy="12620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183D34-1BA3-4D8C-BFA8-EDE40A82C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9732" y="639179"/>
            <a:ext cx="1104900" cy="13335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1EC452-CA00-4C5B-A77F-2F1901B5AFB1}"/>
              </a:ext>
            </a:extLst>
          </p:cNvPr>
          <p:cNvCxnSpPr>
            <a:cxnSpLocks/>
          </p:cNvCxnSpPr>
          <p:nvPr/>
        </p:nvCxnSpPr>
        <p:spPr>
          <a:xfrm>
            <a:off x="1798320" y="468630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A065385-6A96-431A-81DB-03899EF7C078}"/>
              </a:ext>
            </a:extLst>
          </p:cNvPr>
          <p:cNvCxnSpPr>
            <a:cxnSpLocks/>
          </p:cNvCxnSpPr>
          <p:nvPr/>
        </p:nvCxnSpPr>
        <p:spPr>
          <a:xfrm>
            <a:off x="1798320" y="448818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9ED06F-5046-4E8A-B54D-4CEB190789A8}"/>
              </a:ext>
            </a:extLst>
          </p:cNvPr>
          <p:cNvSpPr txBox="1"/>
          <p:nvPr/>
        </p:nvSpPr>
        <p:spPr>
          <a:xfrm>
            <a:off x="3528060" y="4297680"/>
            <a:ext cx="135189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촛대 </a:t>
            </a:r>
            <a:r>
              <a:rPr lang="ko-KR" altLang="en-US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</a:t>
            </a:r>
            <a:r>
              <a:rPr lang="en-US" altLang="ko-KR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&amp;</a:t>
            </a: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물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E6C971-8879-4168-8BF9-61016389FB3D}"/>
              </a:ext>
            </a:extLst>
          </p:cNvPr>
          <p:cNvCxnSpPr>
            <a:cxnSpLocks/>
          </p:cNvCxnSpPr>
          <p:nvPr/>
        </p:nvCxnSpPr>
        <p:spPr>
          <a:xfrm>
            <a:off x="3611709" y="2420864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6BD198-0523-4FCE-A9BC-9CD5C3DA2AD8}"/>
              </a:ext>
            </a:extLst>
          </p:cNvPr>
          <p:cNvSpPr txBox="1"/>
          <p:nvPr/>
        </p:nvSpPr>
        <p:spPr>
          <a:xfrm>
            <a:off x="3800629" y="2538973"/>
            <a:ext cx="135189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촛대 불</a:t>
            </a:r>
            <a:r>
              <a:rPr lang="en-US" altLang="ko-KR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&amp;</a:t>
            </a: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F6033C-40D2-47D9-994F-4033A4C42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174" y="1813813"/>
            <a:ext cx="788327" cy="97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7F1479-0A90-42DF-B944-570612AE73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4912" y="2744398"/>
            <a:ext cx="774194" cy="1119419"/>
          </a:xfrm>
          <a:prstGeom prst="rect">
            <a:avLst/>
          </a:prstGeom>
        </p:spPr>
      </p:pic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543F63CA-DB02-4191-B134-93DB220B4797}"/>
              </a:ext>
            </a:extLst>
          </p:cNvPr>
          <p:cNvSpPr/>
          <p:nvPr/>
        </p:nvSpPr>
        <p:spPr>
          <a:xfrm>
            <a:off x="5366013" y="2172901"/>
            <a:ext cx="853588" cy="853588"/>
          </a:xfrm>
          <a:prstGeom prst="mathMultiply">
            <a:avLst>
              <a:gd name="adj1" fmla="val 163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468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40A9E735-75E0-4CEB-BAA0-545ECB6F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5852" y="809795"/>
            <a:ext cx="5508590" cy="4996615"/>
          </a:xfrm>
          <a:prstGeom prst="rect">
            <a:avLst/>
          </a:prstGeom>
        </p:spPr>
      </p:pic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67E8DDA8-0F05-4F55-B617-8917E1223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0677415"/>
              </p:ext>
            </p:extLst>
          </p:nvPr>
        </p:nvGraphicFramePr>
        <p:xfrm>
          <a:off x="4998199" y="1177731"/>
          <a:ext cx="6645681" cy="5316544"/>
        </p:xfrm>
        <a:graphic>
          <a:graphicData uri="http://schemas.openxmlformats.org/drawingml/2006/table">
            <a:tbl>
              <a:tblPr/>
              <a:tblGrid>
                <a:gridCol w="316461">
                  <a:extLst>
                    <a:ext uri="{9D8B030D-6E8A-4147-A177-3AD203B41FA5}">
                      <a16:colId xmlns:a16="http://schemas.microsoft.com/office/drawing/2014/main" val="4173442846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2913100225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3700681161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435866632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2579895760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1304954327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2466916830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3058849521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888964289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186364789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908142062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2488766664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1302773640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3858322493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3924057037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2721819953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424571152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3817923330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1056811496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4102950107"/>
                    </a:ext>
                  </a:extLst>
                </a:gridCol>
                <a:gridCol w="316461">
                  <a:extLst>
                    <a:ext uri="{9D8B030D-6E8A-4147-A177-3AD203B41FA5}">
                      <a16:colId xmlns:a16="http://schemas.microsoft.com/office/drawing/2014/main" val="1198517665"/>
                    </a:ext>
                  </a:extLst>
                </a:gridCol>
              </a:tblGrid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408953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03782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709888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39862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092601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792351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441804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77351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88387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194583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342639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341585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426080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966407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90715"/>
                  </a:ext>
                </a:extLst>
              </a:tr>
              <a:tr h="332284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93648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5C89AEA6-DE44-4843-8534-0D3FD46A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Adventure: </a:t>
            </a:r>
            <a:r>
              <a:rPr lang="ko-KR" altLang="en-US"/>
              <a:t>우는여우 지하수로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E092D02-B388-47D6-8168-E9D6B763A9B8}"/>
              </a:ext>
            </a:extLst>
          </p:cNvPr>
          <p:cNvSpPr/>
          <p:nvPr/>
        </p:nvSpPr>
        <p:spPr>
          <a:xfrm>
            <a:off x="7124560" y="365127"/>
            <a:ext cx="1828939" cy="444668"/>
          </a:xfrm>
          <a:prstGeom prst="wedgeRectCallout">
            <a:avLst>
              <a:gd name="adj1" fmla="val 26902"/>
              <a:gd name="adj2" fmla="val 139502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sab00500</a:t>
            </a: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1.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깃털이 흩어져있다요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987F822-3EEE-47F3-8B28-015E11C5B423}"/>
              </a:ext>
            </a:extLst>
          </p:cNvPr>
          <p:cNvSpPr/>
          <p:nvPr/>
        </p:nvSpPr>
        <p:spPr>
          <a:xfrm>
            <a:off x="7124561" y="2171067"/>
            <a:ext cx="1584176" cy="444668"/>
          </a:xfrm>
          <a:prstGeom prst="wedgeRectCallout">
            <a:avLst>
              <a:gd name="adj1" fmla="val 26902"/>
              <a:gd name="adj2" fmla="val 139502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sab00500^2</a:t>
            </a: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2.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수인 골핌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E8DABC5-0874-48AC-AFE8-A61DCCB24E8D}"/>
              </a:ext>
            </a:extLst>
          </p:cNvPr>
          <p:cNvSpPr/>
          <p:nvPr/>
        </p:nvSpPr>
        <p:spPr>
          <a:xfrm>
            <a:off x="5494134" y="3778887"/>
            <a:ext cx="1584176" cy="444668"/>
          </a:xfrm>
          <a:prstGeom prst="wedgeRectCallout">
            <a:avLst>
              <a:gd name="adj1" fmla="val 26902"/>
              <a:gd name="adj2" fmla="val 139502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sab00500^4</a:t>
            </a: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3.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빌트레드 발견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D1F1E7D-6270-48E1-A7FC-5F3A2EFE4656}"/>
              </a:ext>
            </a:extLst>
          </p:cNvPr>
          <p:cNvSpPr/>
          <p:nvPr/>
        </p:nvSpPr>
        <p:spPr>
          <a:xfrm>
            <a:off x="4564494" y="5186682"/>
            <a:ext cx="2331606" cy="909318"/>
          </a:xfrm>
          <a:prstGeom prst="wedgeRectCallout">
            <a:avLst>
              <a:gd name="adj1" fmla="val -24895"/>
              <a:gd name="adj2" fmla="val -88398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sab00500^6</a:t>
            </a: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before 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신수 소멸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~ 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보스 세크레트와의 전투 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~ </a:t>
            </a: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after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세크레트 쫓아가자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D573787-6B7F-4FBD-91E4-964BC0AB719A}"/>
              </a:ext>
            </a:extLst>
          </p:cNvPr>
          <p:cNvSpPr/>
          <p:nvPr/>
        </p:nvSpPr>
        <p:spPr>
          <a:xfrm>
            <a:off x="1202900" y="2314745"/>
            <a:ext cx="1248351" cy="876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2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80457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sab006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은모래 거리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Quest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바람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말벌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딱정벌레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8095"/>
              </p:ext>
            </p:extLst>
          </p:nvPr>
        </p:nvGraphicFramePr>
        <p:xfrm>
          <a:off x="746994" y="3564607"/>
          <a:ext cx="10945215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708245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744018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723357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말벌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말벌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바람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딱정벌레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딱정벌레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바람</a:t>
                      </a: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CH03_008_1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네헨쿠이의 신수소멸 비아냥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CH03_008_2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세계교 성물 발견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CH03_009_1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용병 퍼지스 본색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E_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퍼지스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바람</a:t>
                      </a: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단독출현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CH03_009_2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퍼지스 도망감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퍼지스와의 단독 전투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D4A70A7-00C7-4289-9780-90872197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40" y="860258"/>
            <a:ext cx="4546526" cy="265915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A69E2-5968-4186-B684-1261554A8674}"/>
              </a:ext>
            </a:extLst>
          </p:cNvPr>
          <p:cNvCxnSpPr>
            <a:cxnSpLocks/>
          </p:cNvCxnSpPr>
          <p:nvPr/>
        </p:nvCxnSpPr>
        <p:spPr>
          <a:xfrm>
            <a:off x="1866900" y="427482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7952D0-903D-447A-A806-CADC52C62A9C}"/>
              </a:ext>
            </a:extLst>
          </p:cNvPr>
          <p:cNvSpPr txBox="1"/>
          <p:nvPr/>
        </p:nvSpPr>
        <p:spPr>
          <a:xfrm>
            <a:off x="3596640" y="3878580"/>
            <a:ext cx="84983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풍뎅이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929CE4-D943-4603-9B7E-E6C6E7663ADF}"/>
              </a:ext>
            </a:extLst>
          </p:cNvPr>
          <p:cNvCxnSpPr>
            <a:cxnSpLocks/>
          </p:cNvCxnSpPr>
          <p:nvPr/>
        </p:nvCxnSpPr>
        <p:spPr>
          <a:xfrm>
            <a:off x="1866900" y="407670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44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369361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sab007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염소뿔 지하수로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Quest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바람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스켈레톤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해골법사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19183"/>
              </p:ext>
            </p:extLst>
          </p:nvPr>
        </p:nvGraphicFramePr>
        <p:xfrm>
          <a:off x="746994" y="3564607"/>
          <a:ext cx="10945215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708245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744018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723357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스켈레톤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스켈레톤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바람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해골법사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해골법사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바람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함정이지롱 이놈들아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B_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퍼지스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CH03_009_3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퍼지스 잡음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이실직고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도망간걸 쫓아가서 하는 퍼지스와의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차 전투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다른 몬스터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(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보석 또는 수인 동료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?)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와 함께 싸워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007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에 비해 패턴이 강화된 보스 전투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BFE1880-282D-4ECC-9931-7A31C2295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9" y="859667"/>
            <a:ext cx="4453209" cy="260457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5B60B8-25B2-4737-82BB-808F6D85565C}"/>
              </a:ext>
            </a:extLst>
          </p:cNvPr>
          <p:cNvCxnSpPr>
            <a:cxnSpLocks/>
          </p:cNvCxnSpPr>
          <p:nvPr/>
        </p:nvCxnSpPr>
        <p:spPr>
          <a:xfrm>
            <a:off x="1798320" y="468630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B0F2DA-6541-48C4-B955-C1C6339BF9D9}"/>
              </a:ext>
            </a:extLst>
          </p:cNvPr>
          <p:cNvCxnSpPr>
            <a:cxnSpLocks/>
          </p:cNvCxnSpPr>
          <p:nvPr/>
        </p:nvCxnSpPr>
        <p:spPr>
          <a:xfrm>
            <a:off x="1798320" y="448818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7EAAF8-8EBB-4299-9D8A-483DF12FD12A}"/>
              </a:ext>
            </a:extLst>
          </p:cNvPr>
          <p:cNvSpPr txBox="1"/>
          <p:nvPr/>
        </p:nvSpPr>
        <p:spPr>
          <a:xfrm>
            <a:off x="3528060" y="4297680"/>
            <a:ext cx="1580167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촛대 </a:t>
            </a:r>
            <a:r>
              <a:rPr lang="ko-KR" altLang="en-US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</a:t>
            </a:r>
            <a:r>
              <a:rPr lang="en-US" altLang="ko-KR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&amp;</a:t>
            </a: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바람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BBA8F6-BF0E-4335-BA82-F7D93BE40C82}"/>
              </a:ext>
            </a:extLst>
          </p:cNvPr>
          <p:cNvCxnSpPr>
            <a:cxnSpLocks/>
          </p:cNvCxnSpPr>
          <p:nvPr/>
        </p:nvCxnSpPr>
        <p:spPr>
          <a:xfrm>
            <a:off x="3611709" y="2420864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5F48F0-56AD-4E0F-B590-C7AC5A8D1967}"/>
              </a:ext>
            </a:extLst>
          </p:cNvPr>
          <p:cNvSpPr txBox="1"/>
          <p:nvPr/>
        </p:nvSpPr>
        <p:spPr>
          <a:xfrm>
            <a:off x="3800629" y="2538973"/>
            <a:ext cx="1580167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촛대 불</a:t>
            </a:r>
            <a:r>
              <a:rPr lang="en-US" altLang="ko-KR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&amp;</a:t>
            </a: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바람</a:t>
            </a:r>
          </a:p>
        </p:txBody>
      </p:sp>
    </p:spTree>
    <p:extLst>
      <p:ext uri="{BB962C8B-B14F-4D97-AF65-F5344CB8AC3E}">
        <p14:creationId xmlns:p14="http://schemas.microsoft.com/office/powerpoint/2010/main" val="4160238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09803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sab004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기 루브란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Quest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빛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73769"/>
              </p:ext>
            </p:extLst>
          </p:nvPr>
        </p:nvGraphicFramePr>
        <p:xfrm>
          <a:off x="746994" y="3549367"/>
          <a:ext cx="10945215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708245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744018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723357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말벌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말벌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딱정벌레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딱정벌레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CH03_010_1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리시 티시에게 퍼지스 인계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네헨쿠이 잡으러 서부 라드와 가라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E_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거대 사막 딱정벌레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</a:p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endParaRPr lang="en-US" altLang="ko-KR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8347401-9913-4D8F-B9B1-33FA377A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40" y="860258"/>
            <a:ext cx="4546526" cy="265915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CA59D1-A66D-4B54-8FE4-E6DF2BA75F61}"/>
              </a:ext>
            </a:extLst>
          </p:cNvPr>
          <p:cNvCxnSpPr>
            <a:cxnSpLocks/>
          </p:cNvCxnSpPr>
          <p:nvPr/>
        </p:nvCxnSpPr>
        <p:spPr>
          <a:xfrm>
            <a:off x="1866900" y="427482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A9AD16-52F5-48B2-B68B-5A5315E9943E}"/>
              </a:ext>
            </a:extLst>
          </p:cNvPr>
          <p:cNvSpPr txBox="1"/>
          <p:nvPr/>
        </p:nvSpPr>
        <p:spPr>
          <a:xfrm>
            <a:off x="3596640" y="3878580"/>
            <a:ext cx="84983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풍뎅이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FB3293-2BC9-41BD-97CC-0444F43B2E0E}"/>
              </a:ext>
            </a:extLst>
          </p:cNvPr>
          <p:cNvCxnSpPr>
            <a:cxnSpLocks/>
          </p:cNvCxnSpPr>
          <p:nvPr/>
        </p:nvCxnSpPr>
        <p:spPr>
          <a:xfrm>
            <a:off x="1866900" y="407670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7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280560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sab008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서부 라드와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Quest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96554"/>
              </p:ext>
            </p:extLst>
          </p:nvPr>
        </p:nvGraphicFramePr>
        <p:xfrm>
          <a:off x="746994" y="3556987"/>
          <a:ext cx="10945215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708245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744018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723357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쥐돌이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바운트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CH03_010_2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네헨쿠이가 풀어놓은 용병의 공격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쿠루리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이런 위험한 일은 싫은데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적당히 하다 빠질거야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B_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쿠루리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자연 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+</a:t>
                      </a:r>
                    </a:p>
                    <a:p>
                      <a:pPr algn="l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쥐돌이 또는 바운트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CH03_010_3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잡힌 네헨쿠이의 발뺌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endParaRPr lang="en-US" altLang="ko-KR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FA1F942-6BEE-4CF7-AE45-E5211FA0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19" y="842874"/>
            <a:ext cx="4445589" cy="26001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EBAC87-4753-47B0-8C15-4954E2BA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780" y="0"/>
            <a:ext cx="3285499" cy="34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5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30980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sab010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기 루브란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Quest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불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빛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807575"/>
              </p:ext>
            </p:extLst>
          </p:nvPr>
        </p:nvGraphicFramePr>
        <p:xfrm>
          <a:off x="746994" y="3549367"/>
          <a:ext cx="10945215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708245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744018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723357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말벌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말벌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딱정벌레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딱정벌레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빛</a:t>
                      </a: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CH03_011_1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세크레트 키세 닮음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티시 리시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호문클루스와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세계교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빌트레트의 관계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CH03_011_1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를 두 개로 분할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CH03_011_2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챕터 클리어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endParaRPr lang="en-US" altLang="ko-KR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8347401-9913-4D8F-B9B1-33FA377A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40" y="860258"/>
            <a:ext cx="4546526" cy="265915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CA59D1-A66D-4B54-8FE4-E6DF2BA75F61}"/>
              </a:ext>
            </a:extLst>
          </p:cNvPr>
          <p:cNvCxnSpPr>
            <a:cxnSpLocks/>
          </p:cNvCxnSpPr>
          <p:nvPr/>
        </p:nvCxnSpPr>
        <p:spPr>
          <a:xfrm>
            <a:off x="1866900" y="427482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A9AD16-52F5-48B2-B68B-5A5315E9943E}"/>
              </a:ext>
            </a:extLst>
          </p:cNvPr>
          <p:cNvSpPr txBox="1"/>
          <p:nvPr/>
        </p:nvSpPr>
        <p:spPr>
          <a:xfrm>
            <a:off x="3596640" y="3878580"/>
            <a:ext cx="84983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풍뎅이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FB3293-2BC9-41BD-97CC-0444F43B2E0E}"/>
              </a:ext>
            </a:extLst>
          </p:cNvPr>
          <p:cNvCxnSpPr>
            <a:cxnSpLocks/>
          </p:cNvCxnSpPr>
          <p:nvPr/>
        </p:nvCxnSpPr>
        <p:spPr>
          <a:xfrm>
            <a:off x="1866900" y="407670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82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BF0FE23-4A4E-4A44-BC7F-C4EE90342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83" y="2234244"/>
            <a:ext cx="3268317" cy="2096957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9C53D7F-A17D-4783-9945-73CD2D36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포탈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704025-43B0-4234-8CF3-0FB880BD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6" y="1345016"/>
            <a:ext cx="5143500" cy="4781550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8925141-EB28-40FE-819D-069B1A8E88FE}"/>
              </a:ext>
            </a:extLst>
          </p:cNvPr>
          <p:cNvSpPr/>
          <p:nvPr/>
        </p:nvSpPr>
        <p:spPr>
          <a:xfrm>
            <a:off x="3530226" y="2761233"/>
            <a:ext cx="1359569" cy="1949116"/>
          </a:xfrm>
          <a:custGeom>
            <a:avLst/>
            <a:gdLst>
              <a:gd name="connsiteX0" fmla="*/ 1058779 w 1359569"/>
              <a:gd name="connsiteY0" fmla="*/ 0 h 1949116"/>
              <a:gd name="connsiteX1" fmla="*/ 1082843 w 1359569"/>
              <a:gd name="connsiteY1" fmla="*/ 48126 h 1949116"/>
              <a:gd name="connsiteX2" fmla="*/ 1100890 w 1359569"/>
              <a:gd name="connsiteY2" fmla="*/ 84221 h 1949116"/>
              <a:gd name="connsiteX3" fmla="*/ 1106906 w 1359569"/>
              <a:gd name="connsiteY3" fmla="*/ 102268 h 1949116"/>
              <a:gd name="connsiteX4" fmla="*/ 1118937 w 1359569"/>
              <a:gd name="connsiteY4" fmla="*/ 120316 h 1949116"/>
              <a:gd name="connsiteX5" fmla="*/ 1130969 w 1359569"/>
              <a:gd name="connsiteY5" fmla="*/ 162426 h 1949116"/>
              <a:gd name="connsiteX6" fmla="*/ 1143000 w 1359569"/>
              <a:gd name="connsiteY6" fmla="*/ 186489 h 1949116"/>
              <a:gd name="connsiteX7" fmla="*/ 1161048 w 1359569"/>
              <a:gd name="connsiteY7" fmla="*/ 234616 h 1949116"/>
              <a:gd name="connsiteX8" fmla="*/ 1179095 w 1359569"/>
              <a:gd name="connsiteY8" fmla="*/ 276726 h 1949116"/>
              <a:gd name="connsiteX9" fmla="*/ 1191127 w 1359569"/>
              <a:gd name="connsiteY9" fmla="*/ 318837 h 1949116"/>
              <a:gd name="connsiteX10" fmla="*/ 1209174 w 1359569"/>
              <a:gd name="connsiteY10" fmla="*/ 372979 h 1949116"/>
              <a:gd name="connsiteX11" fmla="*/ 1239253 w 1359569"/>
              <a:gd name="connsiteY11" fmla="*/ 475247 h 1949116"/>
              <a:gd name="connsiteX12" fmla="*/ 1275348 w 1359569"/>
              <a:gd name="connsiteY12" fmla="*/ 589547 h 1949116"/>
              <a:gd name="connsiteX13" fmla="*/ 1299411 w 1359569"/>
              <a:gd name="connsiteY13" fmla="*/ 691816 h 1949116"/>
              <a:gd name="connsiteX14" fmla="*/ 1311443 w 1359569"/>
              <a:gd name="connsiteY14" fmla="*/ 727910 h 1949116"/>
              <a:gd name="connsiteX15" fmla="*/ 1317458 w 1359569"/>
              <a:gd name="connsiteY15" fmla="*/ 776037 h 1949116"/>
              <a:gd name="connsiteX16" fmla="*/ 1341521 w 1359569"/>
              <a:gd name="connsiteY16" fmla="*/ 860258 h 1949116"/>
              <a:gd name="connsiteX17" fmla="*/ 1359569 w 1359569"/>
              <a:gd name="connsiteY17" fmla="*/ 1016668 h 1949116"/>
              <a:gd name="connsiteX18" fmla="*/ 1353553 w 1359569"/>
              <a:gd name="connsiteY18" fmla="*/ 1281363 h 1949116"/>
              <a:gd name="connsiteX19" fmla="*/ 1341521 w 1359569"/>
              <a:gd name="connsiteY19" fmla="*/ 1365584 h 1949116"/>
              <a:gd name="connsiteX20" fmla="*/ 1323474 w 1359569"/>
              <a:gd name="connsiteY20" fmla="*/ 1407694 h 1949116"/>
              <a:gd name="connsiteX21" fmla="*/ 1293395 w 1359569"/>
              <a:gd name="connsiteY21" fmla="*/ 1491916 h 1949116"/>
              <a:gd name="connsiteX22" fmla="*/ 1263316 w 1359569"/>
              <a:gd name="connsiteY22" fmla="*/ 1546058 h 1949116"/>
              <a:gd name="connsiteX23" fmla="*/ 1245269 w 1359569"/>
              <a:gd name="connsiteY23" fmla="*/ 1588168 h 1949116"/>
              <a:gd name="connsiteX24" fmla="*/ 1221206 w 1359569"/>
              <a:gd name="connsiteY24" fmla="*/ 1630279 h 1949116"/>
              <a:gd name="connsiteX25" fmla="*/ 1203158 w 1359569"/>
              <a:gd name="connsiteY25" fmla="*/ 1666373 h 1949116"/>
              <a:gd name="connsiteX26" fmla="*/ 1185111 w 1359569"/>
              <a:gd name="connsiteY26" fmla="*/ 1696452 h 1949116"/>
              <a:gd name="connsiteX27" fmla="*/ 1173079 w 1359569"/>
              <a:gd name="connsiteY27" fmla="*/ 1732547 h 1949116"/>
              <a:gd name="connsiteX28" fmla="*/ 1155032 w 1359569"/>
              <a:gd name="connsiteY28" fmla="*/ 1750594 h 1949116"/>
              <a:gd name="connsiteX29" fmla="*/ 1136985 w 1359569"/>
              <a:gd name="connsiteY29" fmla="*/ 1774658 h 1949116"/>
              <a:gd name="connsiteX30" fmla="*/ 1034716 w 1359569"/>
              <a:gd name="connsiteY30" fmla="*/ 1864894 h 1949116"/>
              <a:gd name="connsiteX31" fmla="*/ 878306 w 1359569"/>
              <a:gd name="connsiteY31" fmla="*/ 1937084 h 1949116"/>
              <a:gd name="connsiteX32" fmla="*/ 836195 w 1359569"/>
              <a:gd name="connsiteY32" fmla="*/ 1943100 h 1949116"/>
              <a:gd name="connsiteX33" fmla="*/ 812132 w 1359569"/>
              <a:gd name="connsiteY33" fmla="*/ 1949116 h 1949116"/>
              <a:gd name="connsiteX34" fmla="*/ 764006 w 1359569"/>
              <a:gd name="connsiteY34" fmla="*/ 1943100 h 1949116"/>
              <a:gd name="connsiteX35" fmla="*/ 697832 w 1359569"/>
              <a:gd name="connsiteY35" fmla="*/ 1900989 h 1949116"/>
              <a:gd name="connsiteX36" fmla="*/ 673769 w 1359569"/>
              <a:gd name="connsiteY36" fmla="*/ 1888958 h 1949116"/>
              <a:gd name="connsiteX37" fmla="*/ 547437 w 1359569"/>
              <a:gd name="connsiteY37" fmla="*/ 1774658 h 1949116"/>
              <a:gd name="connsiteX38" fmla="*/ 517358 w 1359569"/>
              <a:gd name="connsiteY38" fmla="*/ 1702468 h 1949116"/>
              <a:gd name="connsiteX39" fmla="*/ 505327 w 1359569"/>
              <a:gd name="connsiteY39" fmla="*/ 1624263 h 1949116"/>
              <a:gd name="connsiteX40" fmla="*/ 481264 w 1359569"/>
              <a:gd name="connsiteY40" fmla="*/ 1582152 h 1949116"/>
              <a:gd name="connsiteX41" fmla="*/ 415090 w 1359569"/>
              <a:gd name="connsiteY41" fmla="*/ 1528010 h 1949116"/>
              <a:gd name="connsiteX42" fmla="*/ 360948 w 1359569"/>
              <a:gd name="connsiteY42" fmla="*/ 1497931 h 1949116"/>
              <a:gd name="connsiteX43" fmla="*/ 336885 w 1359569"/>
              <a:gd name="connsiteY43" fmla="*/ 1485900 h 1949116"/>
              <a:gd name="connsiteX44" fmla="*/ 306806 w 1359569"/>
              <a:gd name="connsiteY44" fmla="*/ 1473868 h 1949116"/>
              <a:gd name="connsiteX45" fmla="*/ 282743 w 1359569"/>
              <a:gd name="connsiteY45" fmla="*/ 1455821 h 1949116"/>
              <a:gd name="connsiteX46" fmla="*/ 216569 w 1359569"/>
              <a:gd name="connsiteY46" fmla="*/ 1431758 h 1949116"/>
              <a:gd name="connsiteX47" fmla="*/ 168443 w 1359569"/>
              <a:gd name="connsiteY47" fmla="*/ 1413710 h 1949116"/>
              <a:gd name="connsiteX48" fmla="*/ 102269 w 1359569"/>
              <a:gd name="connsiteY48" fmla="*/ 1353552 h 1949116"/>
              <a:gd name="connsiteX49" fmla="*/ 72190 w 1359569"/>
              <a:gd name="connsiteY49" fmla="*/ 1311442 h 1949116"/>
              <a:gd name="connsiteX50" fmla="*/ 48127 w 1359569"/>
              <a:gd name="connsiteY50" fmla="*/ 1275347 h 1949116"/>
              <a:gd name="connsiteX51" fmla="*/ 30079 w 1359569"/>
              <a:gd name="connsiteY51" fmla="*/ 1263316 h 1949116"/>
              <a:gd name="connsiteX52" fmla="*/ 12032 w 1359569"/>
              <a:gd name="connsiteY52" fmla="*/ 1245268 h 1949116"/>
              <a:gd name="connsiteX53" fmla="*/ 0 w 1359569"/>
              <a:gd name="connsiteY53" fmla="*/ 1227221 h 194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59569" h="1949116">
                <a:moveTo>
                  <a:pt x="1058779" y="0"/>
                </a:moveTo>
                <a:cubicBezTo>
                  <a:pt x="1085037" y="65642"/>
                  <a:pt x="1057094" y="1778"/>
                  <a:pt x="1082843" y="48126"/>
                </a:cubicBezTo>
                <a:cubicBezTo>
                  <a:pt x="1089376" y="59885"/>
                  <a:pt x="1095427" y="71929"/>
                  <a:pt x="1100890" y="84221"/>
                </a:cubicBezTo>
                <a:cubicBezTo>
                  <a:pt x="1103465" y="90016"/>
                  <a:pt x="1104070" y="96596"/>
                  <a:pt x="1106906" y="102268"/>
                </a:cubicBezTo>
                <a:cubicBezTo>
                  <a:pt x="1110139" y="108735"/>
                  <a:pt x="1114927" y="114300"/>
                  <a:pt x="1118937" y="120316"/>
                </a:cubicBezTo>
                <a:cubicBezTo>
                  <a:pt x="1122948" y="134353"/>
                  <a:pt x="1125980" y="148707"/>
                  <a:pt x="1130969" y="162426"/>
                </a:cubicBezTo>
                <a:cubicBezTo>
                  <a:pt x="1134034" y="170854"/>
                  <a:pt x="1139551" y="178211"/>
                  <a:pt x="1143000" y="186489"/>
                </a:cubicBezTo>
                <a:cubicBezTo>
                  <a:pt x="1149590" y="202304"/>
                  <a:pt x="1154685" y="218708"/>
                  <a:pt x="1161048" y="234616"/>
                </a:cubicBezTo>
                <a:cubicBezTo>
                  <a:pt x="1166720" y="248795"/>
                  <a:pt x="1173959" y="262344"/>
                  <a:pt x="1179095" y="276726"/>
                </a:cubicBezTo>
                <a:cubicBezTo>
                  <a:pt x="1184005" y="290474"/>
                  <a:pt x="1186773" y="304903"/>
                  <a:pt x="1191127" y="318837"/>
                </a:cubicBezTo>
                <a:cubicBezTo>
                  <a:pt x="1196801" y="336995"/>
                  <a:pt x="1203579" y="354797"/>
                  <a:pt x="1209174" y="372979"/>
                </a:cubicBezTo>
                <a:cubicBezTo>
                  <a:pt x="1219624" y="406941"/>
                  <a:pt x="1228553" y="441363"/>
                  <a:pt x="1239253" y="475247"/>
                </a:cubicBezTo>
                <a:cubicBezTo>
                  <a:pt x="1251285" y="513347"/>
                  <a:pt x="1266681" y="550544"/>
                  <a:pt x="1275348" y="589547"/>
                </a:cubicBezTo>
                <a:cubicBezTo>
                  <a:pt x="1281736" y="618293"/>
                  <a:pt x="1291151" y="662907"/>
                  <a:pt x="1299411" y="691816"/>
                </a:cubicBezTo>
                <a:cubicBezTo>
                  <a:pt x="1302895" y="704010"/>
                  <a:pt x="1307432" y="715879"/>
                  <a:pt x="1311443" y="727910"/>
                </a:cubicBezTo>
                <a:cubicBezTo>
                  <a:pt x="1313448" y="743952"/>
                  <a:pt x="1313875" y="760272"/>
                  <a:pt x="1317458" y="776037"/>
                </a:cubicBezTo>
                <a:cubicBezTo>
                  <a:pt x="1323928" y="804508"/>
                  <a:pt x="1341521" y="860258"/>
                  <a:pt x="1341521" y="860258"/>
                </a:cubicBezTo>
                <a:cubicBezTo>
                  <a:pt x="1355338" y="984610"/>
                  <a:pt x="1349048" y="932506"/>
                  <a:pt x="1359569" y="1016668"/>
                </a:cubicBezTo>
                <a:cubicBezTo>
                  <a:pt x="1357564" y="1104900"/>
                  <a:pt x="1358112" y="1193226"/>
                  <a:pt x="1353553" y="1281363"/>
                </a:cubicBezTo>
                <a:cubicBezTo>
                  <a:pt x="1352088" y="1309684"/>
                  <a:pt x="1352692" y="1339518"/>
                  <a:pt x="1341521" y="1365584"/>
                </a:cubicBezTo>
                <a:cubicBezTo>
                  <a:pt x="1335505" y="1379621"/>
                  <a:pt x="1328610" y="1393312"/>
                  <a:pt x="1323474" y="1407694"/>
                </a:cubicBezTo>
                <a:cubicBezTo>
                  <a:pt x="1302526" y="1466350"/>
                  <a:pt x="1322133" y="1434440"/>
                  <a:pt x="1293395" y="1491916"/>
                </a:cubicBezTo>
                <a:cubicBezTo>
                  <a:pt x="1284162" y="1510382"/>
                  <a:pt x="1272549" y="1527592"/>
                  <a:pt x="1263316" y="1546058"/>
                </a:cubicBezTo>
                <a:cubicBezTo>
                  <a:pt x="1256486" y="1559717"/>
                  <a:pt x="1252099" y="1574509"/>
                  <a:pt x="1245269" y="1588168"/>
                </a:cubicBezTo>
                <a:cubicBezTo>
                  <a:pt x="1238039" y="1602628"/>
                  <a:pt x="1228871" y="1616044"/>
                  <a:pt x="1221206" y="1630279"/>
                </a:cubicBezTo>
                <a:cubicBezTo>
                  <a:pt x="1214829" y="1642123"/>
                  <a:pt x="1209599" y="1654564"/>
                  <a:pt x="1203158" y="1666373"/>
                </a:cubicBezTo>
                <a:cubicBezTo>
                  <a:pt x="1197559" y="1676638"/>
                  <a:pt x="1189949" y="1685807"/>
                  <a:pt x="1185111" y="1696452"/>
                </a:cubicBezTo>
                <a:cubicBezTo>
                  <a:pt x="1179863" y="1707998"/>
                  <a:pt x="1179238" y="1721460"/>
                  <a:pt x="1173079" y="1732547"/>
                </a:cubicBezTo>
                <a:cubicBezTo>
                  <a:pt x="1168947" y="1739984"/>
                  <a:pt x="1160568" y="1744135"/>
                  <a:pt x="1155032" y="1750594"/>
                </a:cubicBezTo>
                <a:cubicBezTo>
                  <a:pt x="1148507" y="1758207"/>
                  <a:pt x="1143730" y="1767239"/>
                  <a:pt x="1136985" y="1774658"/>
                </a:cubicBezTo>
                <a:cubicBezTo>
                  <a:pt x="1116005" y="1797736"/>
                  <a:pt x="1059549" y="1852478"/>
                  <a:pt x="1034716" y="1864894"/>
                </a:cubicBezTo>
                <a:cubicBezTo>
                  <a:pt x="987298" y="1888603"/>
                  <a:pt x="926270" y="1920401"/>
                  <a:pt x="878306" y="1937084"/>
                </a:cubicBezTo>
                <a:cubicBezTo>
                  <a:pt x="864914" y="1941742"/>
                  <a:pt x="850146" y="1940563"/>
                  <a:pt x="836195" y="1943100"/>
                </a:cubicBezTo>
                <a:cubicBezTo>
                  <a:pt x="828060" y="1944579"/>
                  <a:pt x="820153" y="1947111"/>
                  <a:pt x="812132" y="1949116"/>
                </a:cubicBezTo>
                <a:cubicBezTo>
                  <a:pt x="796090" y="1947111"/>
                  <a:pt x="779458" y="1947855"/>
                  <a:pt x="764006" y="1943100"/>
                </a:cubicBezTo>
                <a:cubicBezTo>
                  <a:pt x="753986" y="1940017"/>
                  <a:pt x="703515" y="1903830"/>
                  <a:pt x="697832" y="1900989"/>
                </a:cubicBezTo>
                <a:cubicBezTo>
                  <a:pt x="689811" y="1896979"/>
                  <a:pt x="680636" y="1894726"/>
                  <a:pt x="673769" y="1888958"/>
                </a:cubicBezTo>
                <a:cubicBezTo>
                  <a:pt x="630286" y="1852432"/>
                  <a:pt x="547437" y="1774658"/>
                  <a:pt x="547437" y="1774658"/>
                </a:cubicBezTo>
                <a:cubicBezTo>
                  <a:pt x="537411" y="1750595"/>
                  <a:pt x="524387" y="1727571"/>
                  <a:pt x="517358" y="1702468"/>
                </a:cubicBezTo>
                <a:cubicBezTo>
                  <a:pt x="510247" y="1677070"/>
                  <a:pt x="511368" y="1649937"/>
                  <a:pt x="505327" y="1624263"/>
                </a:cubicBezTo>
                <a:cubicBezTo>
                  <a:pt x="503645" y="1617115"/>
                  <a:pt x="487318" y="1588811"/>
                  <a:pt x="481264" y="1582152"/>
                </a:cubicBezTo>
                <a:cubicBezTo>
                  <a:pt x="435517" y="1531830"/>
                  <a:pt x="452741" y="1540561"/>
                  <a:pt x="415090" y="1528010"/>
                </a:cubicBezTo>
                <a:cubicBezTo>
                  <a:pt x="401763" y="1488032"/>
                  <a:pt x="420653" y="1527782"/>
                  <a:pt x="360948" y="1497931"/>
                </a:cubicBezTo>
                <a:cubicBezTo>
                  <a:pt x="352927" y="1493921"/>
                  <a:pt x="345080" y="1489542"/>
                  <a:pt x="336885" y="1485900"/>
                </a:cubicBezTo>
                <a:cubicBezTo>
                  <a:pt x="327017" y="1481514"/>
                  <a:pt x="316246" y="1479112"/>
                  <a:pt x="306806" y="1473868"/>
                </a:cubicBezTo>
                <a:cubicBezTo>
                  <a:pt x="298042" y="1468999"/>
                  <a:pt x="291507" y="1460690"/>
                  <a:pt x="282743" y="1455821"/>
                </a:cubicBezTo>
                <a:cubicBezTo>
                  <a:pt x="265824" y="1446421"/>
                  <a:pt x="233624" y="1438580"/>
                  <a:pt x="216569" y="1431758"/>
                </a:cubicBezTo>
                <a:cubicBezTo>
                  <a:pt x="180602" y="1417371"/>
                  <a:pt x="196735" y="1423141"/>
                  <a:pt x="168443" y="1413710"/>
                </a:cubicBezTo>
                <a:cubicBezTo>
                  <a:pt x="145062" y="1396175"/>
                  <a:pt x="118674" y="1378158"/>
                  <a:pt x="102269" y="1353552"/>
                </a:cubicBezTo>
                <a:cubicBezTo>
                  <a:pt x="63121" y="1294833"/>
                  <a:pt x="124466" y="1386122"/>
                  <a:pt x="72190" y="1311442"/>
                </a:cubicBezTo>
                <a:cubicBezTo>
                  <a:pt x="63898" y="1299596"/>
                  <a:pt x="57649" y="1286229"/>
                  <a:pt x="48127" y="1275347"/>
                </a:cubicBezTo>
                <a:cubicBezTo>
                  <a:pt x="43366" y="1269906"/>
                  <a:pt x="35633" y="1267945"/>
                  <a:pt x="30079" y="1263316"/>
                </a:cubicBezTo>
                <a:cubicBezTo>
                  <a:pt x="23543" y="1257870"/>
                  <a:pt x="18048" y="1251284"/>
                  <a:pt x="12032" y="1245268"/>
                </a:cubicBezTo>
                <a:cubicBezTo>
                  <a:pt x="5382" y="1225319"/>
                  <a:pt x="12357" y="1227221"/>
                  <a:pt x="0" y="1227221"/>
                </a:cubicBezTo>
              </a:path>
            </a:pathLst>
          </a:custGeom>
          <a:noFill/>
          <a:ln w="31750">
            <a:solidFill>
              <a:srgbClr val="00FF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C3B66D1-11AB-4131-94FA-E9027F778663}"/>
              </a:ext>
            </a:extLst>
          </p:cNvPr>
          <p:cNvSpPr/>
          <p:nvPr/>
        </p:nvSpPr>
        <p:spPr>
          <a:xfrm>
            <a:off x="2763256" y="4023939"/>
            <a:ext cx="735496" cy="788504"/>
          </a:xfrm>
          <a:custGeom>
            <a:avLst/>
            <a:gdLst>
              <a:gd name="connsiteX0" fmla="*/ 735496 w 735496"/>
              <a:gd name="connsiteY0" fmla="*/ 0 h 788504"/>
              <a:gd name="connsiteX1" fmla="*/ 722244 w 735496"/>
              <a:gd name="connsiteY1" fmla="*/ 33130 h 788504"/>
              <a:gd name="connsiteX2" fmla="*/ 715618 w 735496"/>
              <a:gd name="connsiteY2" fmla="*/ 53009 h 788504"/>
              <a:gd name="connsiteX3" fmla="*/ 702366 w 735496"/>
              <a:gd name="connsiteY3" fmla="*/ 72887 h 788504"/>
              <a:gd name="connsiteX4" fmla="*/ 682487 w 735496"/>
              <a:gd name="connsiteY4" fmla="*/ 106017 h 788504"/>
              <a:gd name="connsiteX5" fmla="*/ 662609 w 735496"/>
              <a:gd name="connsiteY5" fmla="*/ 145774 h 788504"/>
              <a:gd name="connsiteX6" fmla="*/ 655983 w 735496"/>
              <a:gd name="connsiteY6" fmla="*/ 165652 h 788504"/>
              <a:gd name="connsiteX7" fmla="*/ 629479 w 735496"/>
              <a:gd name="connsiteY7" fmla="*/ 205409 h 788504"/>
              <a:gd name="connsiteX8" fmla="*/ 602974 w 735496"/>
              <a:gd name="connsiteY8" fmla="*/ 245165 h 788504"/>
              <a:gd name="connsiteX9" fmla="*/ 596348 w 735496"/>
              <a:gd name="connsiteY9" fmla="*/ 265043 h 788504"/>
              <a:gd name="connsiteX10" fmla="*/ 563218 w 735496"/>
              <a:gd name="connsiteY10" fmla="*/ 304800 h 788504"/>
              <a:gd name="connsiteX11" fmla="*/ 543340 w 735496"/>
              <a:gd name="connsiteY11" fmla="*/ 344556 h 788504"/>
              <a:gd name="connsiteX12" fmla="*/ 503583 w 735496"/>
              <a:gd name="connsiteY12" fmla="*/ 410817 h 788504"/>
              <a:gd name="connsiteX13" fmla="*/ 483705 w 735496"/>
              <a:gd name="connsiteY13" fmla="*/ 430696 h 788504"/>
              <a:gd name="connsiteX14" fmla="*/ 463827 w 735496"/>
              <a:gd name="connsiteY14" fmla="*/ 457200 h 788504"/>
              <a:gd name="connsiteX15" fmla="*/ 450574 w 735496"/>
              <a:gd name="connsiteY15" fmla="*/ 470452 h 788504"/>
              <a:gd name="connsiteX16" fmla="*/ 437322 w 735496"/>
              <a:gd name="connsiteY16" fmla="*/ 490330 h 788504"/>
              <a:gd name="connsiteX17" fmla="*/ 404192 w 735496"/>
              <a:gd name="connsiteY17" fmla="*/ 516835 h 788504"/>
              <a:gd name="connsiteX18" fmla="*/ 384313 w 735496"/>
              <a:gd name="connsiteY18" fmla="*/ 536713 h 788504"/>
              <a:gd name="connsiteX19" fmla="*/ 364435 w 735496"/>
              <a:gd name="connsiteY19" fmla="*/ 549965 h 788504"/>
              <a:gd name="connsiteX20" fmla="*/ 344557 w 735496"/>
              <a:gd name="connsiteY20" fmla="*/ 569843 h 788504"/>
              <a:gd name="connsiteX21" fmla="*/ 304800 w 735496"/>
              <a:gd name="connsiteY21" fmla="*/ 596348 h 788504"/>
              <a:gd name="connsiteX22" fmla="*/ 284922 w 735496"/>
              <a:gd name="connsiteY22" fmla="*/ 609600 h 788504"/>
              <a:gd name="connsiteX23" fmla="*/ 265044 w 735496"/>
              <a:gd name="connsiteY23" fmla="*/ 622852 h 788504"/>
              <a:gd name="connsiteX24" fmla="*/ 238540 w 735496"/>
              <a:gd name="connsiteY24" fmla="*/ 636104 h 788504"/>
              <a:gd name="connsiteX25" fmla="*/ 205409 w 735496"/>
              <a:gd name="connsiteY25" fmla="*/ 662609 h 788504"/>
              <a:gd name="connsiteX26" fmla="*/ 145774 w 735496"/>
              <a:gd name="connsiteY26" fmla="*/ 695739 h 788504"/>
              <a:gd name="connsiteX27" fmla="*/ 106018 w 735496"/>
              <a:gd name="connsiteY27" fmla="*/ 728869 h 788504"/>
              <a:gd name="connsiteX28" fmla="*/ 86140 w 735496"/>
              <a:gd name="connsiteY28" fmla="*/ 735496 h 788504"/>
              <a:gd name="connsiteX29" fmla="*/ 72887 w 735496"/>
              <a:gd name="connsiteY29" fmla="*/ 748748 h 788504"/>
              <a:gd name="connsiteX30" fmla="*/ 53009 w 735496"/>
              <a:gd name="connsiteY30" fmla="*/ 755374 h 788504"/>
              <a:gd name="connsiteX31" fmla="*/ 39757 w 735496"/>
              <a:gd name="connsiteY31" fmla="*/ 775252 h 788504"/>
              <a:gd name="connsiteX32" fmla="*/ 0 w 735496"/>
              <a:gd name="connsiteY32" fmla="*/ 788504 h 78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35496" h="788504">
                <a:moveTo>
                  <a:pt x="735496" y="0"/>
                </a:moveTo>
                <a:cubicBezTo>
                  <a:pt x="731079" y="11043"/>
                  <a:pt x="726420" y="21993"/>
                  <a:pt x="722244" y="33130"/>
                </a:cubicBezTo>
                <a:cubicBezTo>
                  <a:pt x="719792" y="39670"/>
                  <a:pt x="718742" y="46762"/>
                  <a:pt x="715618" y="53009"/>
                </a:cubicBezTo>
                <a:cubicBezTo>
                  <a:pt x="712057" y="60132"/>
                  <a:pt x="705927" y="65764"/>
                  <a:pt x="702366" y="72887"/>
                </a:cubicBezTo>
                <a:cubicBezTo>
                  <a:pt x="685164" y="107292"/>
                  <a:pt x="708372" y="80134"/>
                  <a:pt x="682487" y="106017"/>
                </a:cubicBezTo>
                <a:cubicBezTo>
                  <a:pt x="665833" y="155981"/>
                  <a:pt x="688297" y="94397"/>
                  <a:pt x="662609" y="145774"/>
                </a:cubicBezTo>
                <a:cubicBezTo>
                  <a:pt x="659485" y="152021"/>
                  <a:pt x="659375" y="159546"/>
                  <a:pt x="655983" y="165652"/>
                </a:cubicBezTo>
                <a:cubicBezTo>
                  <a:pt x="648248" y="179575"/>
                  <a:pt x="636602" y="191163"/>
                  <a:pt x="629479" y="205409"/>
                </a:cubicBezTo>
                <a:cubicBezTo>
                  <a:pt x="613433" y="237501"/>
                  <a:pt x="623212" y="224929"/>
                  <a:pt x="602974" y="245165"/>
                </a:cubicBezTo>
                <a:cubicBezTo>
                  <a:pt x="600765" y="251791"/>
                  <a:pt x="599471" y="258796"/>
                  <a:pt x="596348" y="265043"/>
                </a:cubicBezTo>
                <a:cubicBezTo>
                  <a:pt x="587122" y="283495"/>
                  <a:pt x="577874" y="290144"/>
                  <a:pt x="563218" y="304800"/>
                </a:cubicBezTo>
                <a:cubicBezTo>
                  <a:pt x="551070" y="341244"/>
                  <a:pt x="563891" y="308592"/>
                  <a:pt x="543340" y="344556"/>
                </a:cubicBezTo>
                <a:cubicBezTo>
                  <a:pt x="529397" y="368956"/>
                  <a:pt x="525194" y="389205"/>
                  <a:pt x="503583" y="410817"/>
                </a:cubicBezTo>
                <a:cubicBezTo>
                  <a:pt x="496957" y="417443"/>
                  <a:pt x="489803" y="423581"/>
                  <a:pt x="483705" y="430696"/>
                </a:cubicBezTo>
                <a:cubicBezTo>
                  <a:pt x="476518" y="439081"/>
                  <a:pt x="470897" y="448716"/>
                  <a:pt x="463827" y="457200"/>
                </a:cubicBezTo>
                <a:cubicBezTo>
                  <a:pt x="459828" y="461999"/>
                  <a:pt x="454477" y="465574"/>
                  <a:pt x="450574" y="470452"/>
                </a:cubicBezTo>
                <a:cubicBezTo>
                  <a:pt x="445599" y="476670"/>
                  <a:pt x="442297" y="484112"/>
                  <a:pt x="437322" y="490330"/>
                </a:cubicBezTo>
                <a:cubicBezTo>
                  <a:pt x="421899" y="509610"/>
                  <a:pt x="424858" y="499614"/>
                  <a:pt x="404192" y="516835"/>
                </a:cubicBezTo>
                <a:cubicBezTo>
                  <a:pt x="396993" y="522834"/>
                  <a:pt x="391512" y="530714"/>
                  <a:pt x="384313" y="536713"/>
                </a:cubicBezTo>
                <a:cubicBezTo>
                  <a:pt x="378195" y="541811"/>
                  <a:pt x="370553" y="544867"/>
                  <a:pt x="364435" y="549965"/>
                </a:cubicBezTo>
                <a:cubicBezTo>
                  <a:pt x="357236" y="555964"/>
                  <a:pt x="351954" y="564090"/>
                  <a:pt x="344557" y="569843"/>
                </a:cubicBezTo>
                <a:cubicBezTo>
                  <a:pt x="331985" y="579621"/>
                  <a:pt x="318052" y="587513"/>
                  <a:pt x="304800" y="596348"/>
                </a:cubicBezTo>
                <a:lnTo>
                  <a:pt x="284922" y="609600"/>
                </a:lnTo>
                <a:cubicBezTo>
                  <a:pt x="278296" y="614017"/>
                  <a:pt x="272167" y="619291"/>
                  <a:pt x="265044" y="622852"/>
                </a:cubicBezTo>
                <a:cubicBezTo>
                  <a:pt x="256209" y="627269"/>
                  <a:pt x="247116" y="631203"/>
                  <a:pt x="238540" y="636104"/>
                </a:cubicBezTo>
                <a:cubicBezTo>
                  <a:pt x="193131" y="662052"/>
                  <a:pt x="240242" y="636484"/>
                  <a:pt x="205409" y="662609"/>
                </a:cubicBezTo>
                <a:cubicBezTo>
                  <a:pt x="168956" y="689949"/>
                  <a:pt x="176765" y="685409"/>
                  <a:pt x="145774" y="695739"/>
                </a:cubicBezTo>
                <a:cubicBezTo>
                  <a:pt x="131119" y="710394"/>
                  <a:pt x="124469" y="719643"/>
                  <a:pt x="106018" y="728869"/>
                </a:cubicBezTo>
                <a:cubicBezTo>
                  <a:pt x="99771" y="731993"/>
                  <a:pt x="92766" y="733287"/>
                  <a:pt x="86140" y="735496"/>
                </a:cubicBezTo>
                <a:cubicBezTo>
                  <a:pt x="81722" y="739913"/>
                  <a:pt x="78244" y="745534"/>
                  <a:pt x="72887" y="748748"/>
                </a:cubicBezTo>
                <a:cubicBezTo>
                  <a:pt x="66898" y="752341"/>
                  <a:pt x="58463" y="751011"/>
                  <a:pt x="53009" y="755374"/>
                </a:cubicBezTo>
                <a:cubicBezTo>
                  <a:pt x="46791" y="760349"/>
                  <a:pt x="46510" y="771031"/>
                  <a:pt x="39757" y="775252"/>
                </a:cubicBezTo>
                <a:cubicBezTo>
                  <a:pt x="27911" y="782656"/>
                  <a:pt x="0" y="788504"/>
                  <a:pt x="0" y="788504"/>
                </a:cubicBezTo>
              </a:path>
            </a:pathLst>
          </a:custGeom>
          <a:noFill/>
          <a:ln w="31750">
            <a:solidFill>
              <a:srgbClr val="00FF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150EC6-0328-4096-B7B0-D3DE4FA28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43" y="3642064"/>
            <a:ext cx="3720717" cy="27505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48CC46-3559-41DB-A20A-880DAB58F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05" y="3403097"/>
            <a:ext cx="372051" cy="2903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235BC5-6407-4A3D-A5F9-BA965E21A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022" y="2985855"/>
            <a:ext cx="536953" cy="4176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42F1CD6-35D1-4023-98B5-C9E864F6E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188" y="3370995"/>
            <a:ext cx="360000" cy="2809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38229D-1B88-4922-8150-95DD573FD9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743" y="4119142"/>
            <a:ext cx="360000" cy="2809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BB5984-B0AF-4254-9126-1F9BE918E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5355" y="4046499"/>
            <a:ext cx="360000" cy="28097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FE5AB6-6526-4A55-AA91-344D579AD956}"/>
              </a:ext>
            </a:extLst>
          </p:cNvPr>
          <p:cNvSpPr/>
          <p:nvPr/>
        </p:nvSpPr>
        <p:spPr>
          <a:xfrm>
            <a:off x="8276743" y="3642064"/>
            <a:ext cx="3720717" cy="417411"/>
          </a:xfrm>
          <a:prstGeom prst="rect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미사용 지역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D41339D-B7AE-4CB1-896C-B21F912C689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57066" y="3162869"/>
            <a:ext cx="405122" cy="302181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7BF57EA-1634-4D6C-B574-F611E5662CDB}"/>
              </a:ext>
            </a:extLst>
          </p:cNvPr>
          <p:cNvSpPr txBox="1">
            <a:spLocks/>
          </p:cNvSpPr>
          <p:nvPr/>
        </p:nvSpPr>
        <p:spPr>
          <a:xfrm>
            <a:off x="5692140" y="860258"/>
            <a:ext cx="5097780" cy="5316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836410" rtl="0" eaLnBrk="1" latinLnBrk="1" hangingPunct="1">
              <a:lnSpc>
                <a:spcPct val="90000"/>
              </a:lnSpc>
              <a:spcBef>
                <a:spcPts val="91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1pPr>
            <a:lvl2pPr marL="418205" indent="0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2pPr>
            <a:lvl3pPr marL="104551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3pPr>
            <a:lvl4pPr marL="146371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4pPr>
            <a:lvl5pPr marL="188192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5pPr>
            <a:lvl6pPr marL="230012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833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6539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4744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/>
              <a:t>	</a:t>
            </a:r>
            <a:r>
              <a:rPr lang="ko-KR" altLang="en-US"/>
              <a:t>리버린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en-US" altLang="ko-KR"/>
              <a:t>	</a:t>
            </a:r>
            <a:r>
              <a:rPr lang="ko-KR" altLang="en-US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↔ 레인가르</a:t>
            </a: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해로 이동</a:t>
            </a: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7030A0"/>
                </a:solidFill>
              </a:rPr>
              <a:t>	</a:t>
            </a:r>
            <a:r>
              <a:rPr lang="ko-KR" altLang="en-US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7030A0"/>
                </a:solidFill>
              </a:rPr>
              <a:t> ↔ 사브와라</a:t>
            </a: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7030A0"/>
                </a:solidFill>
              </a:rPr>
              <a:t>(</a:t>
            </a:r>
            <a:r>
              <a:rPr lang="ko-KR" altLang="en-US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7030A0"/>
                </a:solidFill>
              </a:rPr>
              <a:t>육로 이동</a:t>
            </a: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7030A0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ko-KR" altLang="en-US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↔ 대사막</a:t>
            </a: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(CCB,</a:t>
            </a:r>
            <a:r>
              <a:rPr lang="ko-KR" altLang="en-US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현재 미구현</a:t>
            </a: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B0EBDE-4E1E-4923-AD40-B6360CB5B0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603" y="3122121"/>
            <a:ext cx="360000" cy="2809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C917046-A117-4BFC-8A90-1DDBC9D05D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6049" y="4046499"/>
            <a:ext cx="360000" cy="28097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0634F8-241A-485B-9893-985D96F527F5}"/>
              </a:ext>
            </a:extLst>
          </p:cNvPr>
          <p:cNvSpPr/>
          <p:nvPr/>
        </p:nvSpPr>
        <p:spPr>
          <a:xfrm>
            <a:off x="8416470" y="860258"/>
            <a:ext cx="32929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b="1" spc="-2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rPr>
              <a:t>	</a:t>
            </a:r>
            <a:r>
              <a:rPr lang="ko-KR" altLang="en-US" sz="1200" b="1" spc="-2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rPr>
              <a:t>사브와라</a:t>
            </a:r>
            <a:endParaRPr lang="en-US" altLang="ko-KR" sz="1200" b="1" spc="-2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spc="-2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	</a:t>
            </a:r>
            <a:r>
              <a:rPr lang="ko-KR" altLang="en-US" sz="1200" b="1" spc="-2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↔</a:t>
            </a:r>
            <a:r>
              <a:rPr lang="ko-KR" altLang="en-US" sz="1200" b="1" spc="-2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리버린</a:t>
            </a:r>
            <a:endParaRPr lang="en-US" altLang="ko-KR" sz="1200" b="1" spc="-2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spc="-2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	</a:t>
            </a:r>
            <a:r>
              <a:rPr lang="ko-KR" altLang="en-US" sz="1200" b="1" spc="-2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↔</a:t>
            </a:r>
            <a:r>
              <a:rPr lang="ko-KR" altLang="en-US" sz="1200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200">
                <a:solidFill>
                  <a:srgbClr val="5959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파르스 변경</a:t>
            </a:r>
            <a:endParaRPr lang="en-US" altLang="ko-KR" sz="1200">
              <a:solidFill>
                <a:srgbClr val="595959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	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↔ 대사막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(CCB,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현재 미구현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	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솔라이유 이동로 없음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</a:p>
          <a:p>
            <a:pPr lvl="0">
              <a:lnSpc>
                <a:spcPct val="150000"/>
              </a:lnSpc>
            </a:pPr>
            <a:endParaRPr lang="ko-KR" altLang="en-US" sz="1200">
              <a:solidFill>
                <a:srgbClr val="595959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5B1119-4659-4720-A292-3CEDE05D5E19}"/>
              </a:ext>
            </a:extLst>
          </p:cNvPr>
          <p:cNvSpPr txBox="1"/>
          <p:nvPr/>
        </p:nvSpPr>
        <p:spPr>
          <a:xfrm>
            <a:off x="7994613" y="3309039"/>
            <a:ext cx="139136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레인가르 이동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A6D3FE-B61C-4596-B8E2-B5F0F0C5157D}"/>
              </a:ext>
            </a:extLst>
          </p:cNvPr>
          <p:cNvSpPr txBox="1"/>
          <p:nvPr/>
        </p:nvSpPr>
        <p:spPr>
          <a:xfrm>
            <a:off x="6290512" y="3731200"/>
            <a:ext cx="139136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사브와라 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064E8E-8AF6-4DEB-AED9-558D46CDECF9}"/>
              </a:ext>
            </a:extLst>
          </p:cNvPr>
          <p:cNvSpPr txBox="1"/>
          <p:nvPr/>
        </p:nvSpPr>
        <p:spPr>
          <a:xfrm>
            <a:off x="5759562" y="2749477"/>
            <a:ext cx="101808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대사막 이동</a:t>
            </a:r>
            <a:r>
              <a:rPr lang="en-US" altLang="ko-KR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미구현</a:t>
            </a:r>
            <a:r>
              <a:rPr lang="en-US" altLang="ko-KR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  <a:endParaRPr lang="ko-KR" altLang="en-US" sz="10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4B4D3C-24E7-42C1-BEDC-B95DEA688A64}"/>
              </a:ext>
            </a:extLst>
          </p:cNvPr>
          <p:cNvSpPr txBox="1"/>
          <p:nvPr/>
        </p:nvSpPr>
        <p:spPr>
          <a:xfrm>
            <a:off x="9256705" y="4325410"/>
            <a:ext cx="101808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대사막 이동</a:t>
            </a:r>
            <a:r>
              <a:rPr lang="en-US" altLang="ko-KR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미구현</a:t>
            </a:r>
            <a:r>
              <a:rPr lang="en-US" altLang="ko-KR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  <a:endParaRPr lang="ko-KR" altLang="en-US" sz="10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AC6024-9547-4F2E-8934-EDE16EAA0D71}"/>
              </a:ext>
            </a:extLst>
          </p:cNvPr>
          <p:cNvSpPr txBox="1"/>
          <p:nvPr/>
        </p:nvSpPr>
        <p:spPr>
          <a:xfrm>
            <a:off x="11107842" y="4325410"/>
            <a:ext cx="101808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리버린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815683-A972-4A65-A3D4-6DD77D443F92}"/>
              </a:ext>
            </a:extLst>
          </p:cNvPr>
          <p:cNvSpPr txBox="1"/>
          <p:nvPr/>
        </p:nvSpPr>
        <p:spPr>
          <a:xfrm>
            <a:off x="7405568" y="4325410"/>
            <a:ext cx="101808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다음_Regular" panose="02000603060000000000" pitchFamily="2" charset="-127"/>
                <a:ea typeface="다음_Regular" panose="02000603060000000000" pitchFamily="2" charset="-127"/>
              </a:rPr>
              <a:t>파르스 변경 이동</a:t>
            </a:r>
          </a:p>
        </p:txBody>
      </p:sp>
    </p:spTree>
    <p:extLst>
      <p:ext uri="{BB962C8B-B14F-4D97-AF65-F5344CB8AC3E}">
        <p14:creationId xmlns:p14="http://schemas.microsoft.com/office/powerpoint/2010/main" val="340791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6AAD973-8834-49BB-8C33-4AAD24A3C9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27759" y="1347046"/>
          <a:ext cx="5024761" cy="4275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996">
                  <a:extLst>
                    <a:ext uri="{9D8B030D-6E8A-4147-A177-3AD203B41FA5}">
                      <a16:colId xmlns:a16="http://schemas.microsoft.com/office/drawing/2014/main" val="2781778903"/>
                    </a:ext>
                  </a:extLst>
                </a:gridCol>
                <a:gridCol w="1192959">
                  <a:extLst>
                    <a:ext uri="{9D8B030D-6E8A-4147-A177-3AD203B41FA5}">
                      <a16:colId xmlns:a16="http://schemas.microsoft.com/office/drawing/2014/main" val="2728035965"/>
                    </a:ext>
                  </a:extLst>
                </a:gridCol>
                <a:gridCol w="2264806">
                  <a:extLst>
                    <a:ext uri="{9D8B030D-6E8A-4147-A177-3AD203B41FA5}">
                      <a16:colId xmlns:a16="http://schemas.microsoft.com/office/drawing/2014/main" val="3441884442"/>
                    </a:ext>
                  </a:extLst>
                </a:gridCol>
              </a:tblGrid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387795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사마귀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insect1_f_n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625074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사마귀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insect1_w_n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525016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사마귀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insect1_l_n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22629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풍뎅이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beetle1_f_n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355846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풍뎅이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3641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beetle1_w_n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73800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풍뎅이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3641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beetle1_l_n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11900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쥐돌이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rat1_f_n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117362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쥐돌이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rat1_l_n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35228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바운트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mouse1_f_n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486959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바운트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mouse1_l_n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591384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해골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skel1_f_n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60556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해골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skel1_i_n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7899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해골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skel1_w_n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398984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촛대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skel2_f_n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21720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촛대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skel2_i_n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148997"/>
                  </a:ext>
                </a:extLst>
              </a:tr>
              <a:tr h="251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촛대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skel2_w_n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4032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0866BC4B-D64C-4231-B698-762488A2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 몬스터 전체 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DD290-EEC4-4FB9-AF0E-9F9F7BC17C59}"/>
              </a:ext>
            </a:extLst>
          </p:cNvPr>
          <p:cNvSpPr txBox="1"/>
          <p:nvPr/>
        </p:nvSpPr>
        <p:spPr>
          <a:xfrm>
            <a:off x="1127759" y="977714"/>
            <a:ext cx="467683" cy="369332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FB962-4397-451C-868B-9FECB0B6BBBD}"/>
              </a:ext>
            </a:extLst>
          </p:cNvPr>
          <p:cNvSpPr txBox="1"/>
          <p:nvPr/>
        </p:nvSpPr>
        <p:spPr>
          <a:xfrm>
            <a:off x="6278349" y="977714"/>
            <a:ext cx="467683" cy="369332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보스</a:t>
            </a:r>
            <a:endParaRPr lang="ko-KR" altLang="en-US" sz="1200" b="1" spc="-2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C33D67D-0CDF-4783-944E-944EEE415909}"/>
              </a:ext>
            </a:extLst>
          </p:cNvPr>
          <p:cNvGraphicFramePr>
            <a:graphicFrameLocks noGrp="1"/>
          </p:cNvGraphicFramePr>
          <p:nvPr/>
        </p:nvGraphicFramePr>
        <p:xfrm>
          <a:off x="6278349" y="1347045"/>
          <a:ext cx="4119840" cy="149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280">
                  <a:extLst>
                    <a:ext uri="{9D8B030D-6E8A-4147-A177-3AD203B41FA5}">
                      <a16:colId xmlns:a16="http://schemas.microsoft.com/office/drawing/2014/main" val="3963403995"/>
                    </a:ext>
                  </a:extLst>
                </a:gridCol>
                <a:gridCol w="1373280">
                  <a:extLst>
                    <a:ext uri="{9D8B030D-6E8A-4147-A177-3AD203B41FA5}">
                      <a16:colId xmlns:a16="http://schemas.microsoft.com/office/drawing/2014/main" val="145698348"/>
                    </a:ext>
                  </a:extLst>
                </a:gridCol>
                <a:gridCol w="1373280">
                  <a:extLst>
                    <a:ext uri="{9D8B030D-6E8A-4147-A177-3AD203B41FA5}">
                      <a16:colId xmlns:a16="http://schemas.microsoft.com/office/drawing/2014/main" val="267598563"/>
                    </a:ext>
                  </a:extLst>
                </a:gridCol>
              </a:tblGrid>
              <a:tr h="2513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961376"/>
                  </a:ext>
                </a:extLst>
              </a:tr>
              <a:tr h="1256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디에리아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ch3_sboss1_f_n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86483"/>
                  </a:ext>
                </a:extLst>
              </a:tr>
              <a:tr h="1256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미르사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ch3_sboss2_w_n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663717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세크레트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ch3_boss1_f_n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00295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퍼지스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ch3_boss2_w_n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268829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쿠루리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ch3_boss3_w_n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23703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50E86E-6832-4B84-A74D-388A96EF3085}"/>
              </a:ext>
            </a:extLst>
          </p:cNvPr>
          <p:cNvGraphicFramePr>
            <a:graphicFrameLocks noGrp="1"/>
          </p:cNvGraphicFramePr>
          <p:nvPr/>
        </p:nvGraphicFramePr>
        <p:xfrm>
          <a:off x="6278349" y="3067853"/>
          <a:ext cx="4119840" cy="764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280">
                  <a:extLst>
                    <a:ext uri="{9D8B030D-6E8A-4147-A177-3AD203B41FA5}">
                      <a16:colId xmlns:a16="http://schemas.microsoft.com/office/drawing/2014/main" val="3963403995"/>
                    </a:ext>
                  </a:extLst>
                </a:gridCol>
                <a:gridCol w="1373280">
                  <a:extLst>
                    <a:ext uri="{9D8B030D-6E8A-4147-A177-3AD203B41FA5}">
                      <a16:colId xmlns:a16="http://schemas.microsoft.com/office/drawing/2014/main" val="145698348"/>
                    </a:ext>
                  </a:extLst>
                </a:gridCol>
                <a:gridCol w="1373280">
                  <a:extLst>
                    <a:ext uri="{9D8B030D-6E8A-4147-A177-3AD203B41FA5}">
                      <a16:colId xmlns:a16="http://schemas.microsoft.com/office/drawing/2014/main" val="267598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96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쥐돌이</a:t>
                      </a:r>
                      <a:endParaRPr lang="en-US" altLang="ko-KR" sz="10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rat1_l_b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86483"/>
                  </a:ext>
                </a:extLst>
              </a:tr>
              <a:tr h="2766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사마귀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insect1_f_b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663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7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F8D93F3-35D4-44DF-B6D8-365FE5E5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29" y="383832"/>
            <a:ext cx="9440370" cy="24854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맵 수량 및 스토리</a:t>
            </a:r>
            <a:r>
              <a:rPr lang="en-US" altLang="ko-KR"/>
              <a:t>: </a:t>
            </a:r>
            <a:r>
              <a:rPr lang="ko-KR" altLang="en-US"/>
              <a:t>리버린</a:t>
            </a:r>
          </a:p>
        </p:txBody>
      </p:sp>
      <p:pic>
        <p:nvPicPr>
          <p:cNvPr id="4" name="내용 개체 틀 11">
            <a:extLst>
              <a:ext uri="{FF2B5EF4-FFF2-40B4-BE49-F238E27FC236}">
                <a16:creationId xmlns:a16="http://schemas.microsoft.com/office/drawing/2014/main" id="{608D06DD-799C-4651-B2DE-9E220A654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4060"/>
            <a:ext cx="11087098" cy="7113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4C943B-0F7B-47C4-8AA8-78E7BD34B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484" y="4189825"/>
            <a:ext cx="669602" cy="5226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DEF6D2-0D76-4258-ABEE-0288F9644D4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9" y="3071560"/>
            <a:ext cx="669602" cy="5226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154ADB-A401-42C1-8D6E-191F9EA6E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788" y="2715941"/>
            <a:ext cx="897639" cy="69816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ABA720-AF83-40AF-9E15-DEC6405C436D}"/>
              </a:ext>
            </a:extLst>
          </p:cNvPr>
          <p:cNvGrpSpPr/>
          <p:nvPr/>
        </p:nvGrpSpPr>
        <p:grpSpPr>
          <a:xfrm>
            <a:off x="5371676" y="3763006"/>
            <a:ext cx="797131" cy="760117"/>
            <a:chOff x="4707781" y="2982257"/>
            <a:chExt cx="857128" cy="8173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8B758D-70F6-4F5F-949F-8FC4307F4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909" y="3237634"/>
              <a:ext cx="720000" cy="5619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0DD82D-CB50-42FD-AE48-5C7141C0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707781" y="2982257"/>
              <a:ext cx="681205" cy="508110"/>
            </a:xfrm>
            <a:prstGeom prst="rect">
              <a:avLst/>
            </a:prstGeom>
          </p:spPr>
        </p:pic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B2988A-9E20-4EE5-A146-354DBABD486C}"/>
              </a:ext>
            </a:extLst>
          </p:cNvPr>
          <p:cNvCxnSpPr>
            <a:cxnSpLocks/>
          </p:cNvCxnSpPr>
          <p:nvPr/>
        </p:nvCxnSpPr>
        <p:spPr>
          <a:xfrm>
            <a:off x="4678680" y="3332868"/>
            <a:ext cx="865204" cy="707966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3D4E0DF-D2D7-4A91-AC90-69010C65C348}"/>
              </a:ext>
            </a:extLst>
          </p:cNvPr>
          <p:cNvCxnSpPr>
            <a:cxnSpLocks/>
          </p:cNvCxnSpPr>
          <p:nvPr/>
        </p:nvCxnSpPr>
        <p:spPr>
          <a:xfrm flipV="1">
            <a:off x="3505896" y="3317398"/>
            <a:ext cx="825640" cy="101167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069C75-E1E4-4198-BAF4-4C11D8B40024}"/>
              </a:ext>
            </a:extLst>
          </p:cNvPr>
          <p:cNvCxnSpPr>
            <a:cxnSpLocks/>
          </p:cNvCxnSpPr>
          <p:nvPr/>
        </p:nvCxnSpPr>
        <p:spPr>
          <a:xfrm flipH="1">
            <a:off x="4488481" y="1754706"/>
            <a:ext cx="688485" cy="1271972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내용 개체 틀 11">
            <a:extLst>
              <a:ext uri="{FF2B5EF4-FFF2-40B4-BE49-F238E27FC236}">
                <a16:creationId xmlns:a16="http://schemas.microsoft.com/office/drawing/2014/main" id="{DCDEAC97-BC7E-4CDF-8091-7990C7E6FE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82" y="1411004"/>
            <a:ext cx="879966" cy="586644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C1627C8-74EA-4A27-905F-DFFE6425420E}"/>
              </a:ext>
            </a:extLst>
          </p:cNvPr>
          <p:cNvCxnSpPr>
            <a:cxnSpLocks/>
          </p:cNvCxnSpPr>
          <p:nvPr/>
        </p:nvCxnSpPr>
        <p:spPr>
          <a:xfrm flipV="1">
            <a:off x="4771882" y="2837911"/>
            <a:ext cx="1527519" cy="188767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28DEB8-BB4F-42AD-A05F-1B202D70636F}"/>
              </a:ext>
            </a:extLst>
          </p:cNvPr>
          <p:cNvCxnSpPr>
            <a:cxnSpLocks/>
          </p:cNvCxnSpPr>
          <p:nvPr/>
        </p:nvCxnSpPr>
        <p:spPr>
          <a:xfrm>
            <a:off x="6698706" y="2884002"/>
            <a:ext cx="1013343" cy="1116505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E3ED611-81F8-4AD4-8AC3-0F5D508091DD}"/>
              </a:ext>
            </a:extLst>
          </p:cNvPr>
          <p:cNvCxnSpPr>
            <a:cxnSpLocks/>
          </p:cNvCxnSpPr>
          <p:nvPr/>
        </p:nvCxnSpPr>
        <p:spPr>
          <a:xfrm flipV="1">
            <a:off x="716867" y="2856274"/>
            <a:ext cx="1374256" cy="41501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8397DC8-3760-42BB-AEF2-AD5E8D5C0981}"/>
              </a:ext>
            </a:extLst>
          </p:cNvPr>
          <p:cNvCxnSpPr>
            <a:cxnSpLocks/>
          </p:cNvCxnSpPr>
          <p:nvPr/>
        </p:nvCxnSpPr>
        <p:spPr>
          <a:xfrm>
            <a:off x="3467745" y="1880028"/>
            <a:ext cx="817301" cy="1101688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CE07634-FA04-4026-913E-1C7998E57646}"/>
              </a:ext>
            </a:extLst>
          </p:cNvPr>
          <p:cNvCxnSpPr>
            <a:cxnSpLocks/>
          </p:cNvCxnSpPr>
          <p:nvPr/>
        </p:nvCxnSpPr>
        <p:spPr>
          <a:xfrm>
            <a:off x="2779217" y="2856274"/>
            <a:ext cx="1377057" cy="250253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74E622B-5847-47FF-B77B-216E901382EF}"/>
              </a:ext>
            </a:extLst>
          </p:cNvPr>
          <p:cNvSpPr/>
          <p:nvPr/>
        </p:nvSpPr>
        <p:spPr>
          <a:xfrm>
            <a:off x="266699" y="35927"/>
            <a:ext cx="11087099" cy="1373848"/>
          </a:xfrm>
          <a:prstGeom prst="rect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미사용 지역</a:t>
            </a:r>
          </a:p>
        </p:txBody>
      </p:sp>
      <p:sp>
        <p:nvSpPr>
          <p:cNvPr id="67" name="말풍선: 사각형 66">
            <a:extLst>
              <a:ext uri="{FF2B5EF4-FFF2-40B4-BE49-F238E27FC236}">
                <a16:creationId xmlns:a16="http://schemas.microsoft.com/office/drawing/2014/main" id="{5663C6C6-B0EB-471F-B08A-68540A857783}"/>
              </a:ext>
            </a:extLst>
          </p:cNvPr>
          <p:cNvSpPr/>
          <p:nvPr/>
        </p:nvSpPr>
        <p:spPr>
          <a:xfrm>
            <a:off x="3364186" y="2092018"/>
            <a:ext cx="1584176" cy="574269"/>
          </a:xfrm>
          <a:prstGeom prst="wedgeRectCallout">
            <a:avLst>
              <a:gd name="adj1" fmla="val 25458"/>
              <a:gd name="adj2" fmla="val 71813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유나의 정보로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사브와라로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3168A9-10A6-402B-B801-CE5472FB8E30}"/>
              </a:ext>
            </a:extLst>
          </p:cNvPr>
          <p:cNvSpPr txBox="1"/>
          <p:nvPr/>
        </p:nvSpPr>
        <p:spPr>
          <a:xfrm>
            <a:off x="4543642" y="2905294"/>
            <a:ext cx="369947" cy="454292"/>
          </a:xfrm>
          <a:prstGeom prst="rect">
            <a:avLst/>
          </a:prstGeom>
          <a:noFill/>
          <a:ln>
            <a:noFill/>
          </a:ln>
        </p:spPr>
        <p:txBody>
          <a:bodyPr wrap="squar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+mj-ea"/>
                <a:ea typeface="+mj-ea"/>
              </a:rPr>
              <a:t>F</a:t>
            </a:r>
            <a:endParaRPr lang="ko-KR" altLang="en-US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EF829B-56BD-434D-B47D-ACCA7CCA0128}"/>
              </a:ext>
            </a:extLst>
          </p:cNvPr>
          <p:cNvSpPr txBox="1"/>
          <p:nvPr/>
        </p:nvSpPr>
        <p:spPr>
          <a:xfrm>
            <a:off x="5371676" y="4421145"/>
            <a:ext cx="145617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latin typeface="다음_Regular" panose="02000603060000000000" pitchFamily="2" charset="-127"/>
                <a:ea typeface="다음_Regular" panose="02000603060000000000" pitchFamily="2" charset="-127"/>
              </a:rPr>
              <a:t>레인가르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903106-123A-4A67-9AE9-C76A1633E485}"/>
              </a:ext>
            </a:extLst>
          </p:cNvPr>
          <p:cNvSpPr txBox="1"/>
          <p:nvPr/>
        </p:nvSpPr>
        <p:spPr>
          <a:xfrm>
            <a:off x="2668197" y="4637006"/>
            <a:ext cx="145617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latin typeface="다음_Regular" panose="02000603060000000000" pitchFamily="2" charset="-127"/>
                <a:ea typeface="다음_Regular" panose="02000603060000000000" pitchFamily="2" charset="-127"/>
              </a:rPr>
              <a:t>사브와라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B32FDE-A7A3-45AD-9D97-8E5808CADBC9}"/>
              </a:ext>
            </a:extLst>
          </p:cNvPr>
          <p:cNvSpPr txBox="1"/>
          <p:nvPr/>
        </p:nvSpPr>
        <p:spPr>
          <a:xfrm>
            <a:off x="-99938" y="3516785"/>
            <a:ext cx="145617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latin typeface="다음_Regular" panose="02000603060000000000" pitchFamily="2" charset="-127"/>
                <a:ea typeface="다음_Regular" panose="02000603060000000000" pitchFamily="2" charset="-127"/>
              </a:rPr>
              <a:t>대사막</a:t>
            </a:r>
            <a:r>
              <a:rPr lang="en-US" altLang="ko-KR" sz="1000" b="1"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sz="1000" b="1">
                <a:latin typeface="다음_Regular" panose="02000603060000000000" pitchFamily="2" charset="-127"/>
                <a:ea typeface="다음_Regular" panose="02000603060000000000" pitchFamily="2" charset="-127"/>
              </a:rPr>
              <a:t>미구현</a:t>
            </a:r>
            <a:r>
              <a:rPr lang="en-US" altLang="ko-KR" sz="1000" b="1"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  <a:endParaRPr lang="ko-KR" altLang="en-US" sz="1000" b="1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AE5746BA-DDEE-4EC9-877B-8D586B0B79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575" y="2495677"/>
            <a:ext cx="733306" cy="58664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CBBCD51-118C-4D51-B46B-CA6534F809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628" y="1487677"/>
            <a:ext cx="826027" cy="55068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6AF34FB-531D-4555-A71F-ED9092E9CB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178" y="2527248"/>
            <a:ext cx="716914" cy="621326"/>
          </a:xfrm>
          <a:prstGeom prst="rect">
            <a:avLst/>
          </a:prstGeom>
        </p:spPr>
      </p:pic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B2C37754-6E29-4004-A1E7-1F89E0B9F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93718"/>
              </p:ext>
            </p:extLst>
          </p:nvPr>
        </p:nvGraphicFramePr>
        <p:xfrm>
          <a:off x="7712049" y="1487677"/>
          <a:ext cx="3643420" cy="7416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20313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2723107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리버린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2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</a:rPr>
                        <a:t>주속성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rgbClr val="FF0000"/>
                          </a:solidFill>
                        </a:rPr>
                        <a:t>복합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</a:tbl>
          </a:graphicData>
        </a:graphic>
      </p:graphicFrame>
      <p:pic>
        <p:nvPicPr>
          <p:cNvPr id="80" name="그림 79">
            <a:extLst>
              <a:ext uri="{FF2B5EF4-FFF2-40B4-BE49-F238E27FC236}">
                <a16:creationId xmlns:a16="http://schemas.microsoft.com/office/drawing/2014/main" id="{FBD7BC63-716C-4AB2-965B-521CEE23D1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10" y="2430872"/>
            <a:ext cx="323850" cy="32385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0E4CA75-42ED-48E0-A235-D7D903BCF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59" y="1459776"/>
            <a:ext cx="323850" cy="32385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2E2C8753-1922-4C55-99AF-76603214AC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79" y="1487932"/>
            <a:ext cx="323850" cy="32385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7F30B76-E6A0-49F8-842C-C5FEA6461C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77" y="2483547"/>
            <a:ext cx="323850" cy="32385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11F8D6BF-3983-4090-85A5-F279614909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652" y="3730446"/>
            <a:ext cx="323850" cy="3238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AC4EE5A0-DB5E-4BF4-B978-B7F38F7900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31" y="3823233"/>
            <a:ext cx="747391" cy="59791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5C88D06A-30D0-4B8C-835F-F1F9EEB093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26" y="4266290"/>
            <a:ext cx="3238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4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C8BEB9-7B40-484E-8880-99C81BD7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8" y="-236856"/>
            <a:ext cx="9836642" cy="727181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55F3DDA3-C1F1-4A50-987B-6F133CD9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D5611E-033E-4F7B-B911-CC90851BCC56}"/>
              </a:ext>
            </a:extLst>
          </p:cNvPr>
          <p:cNvSpPr/>
          <p:nvPr/>
        </p:nvSpPr>
        <p:spPr>
          <a:xfrm>
            <a:off x="473219" y="-236856"/>
            <a:ext cx="9836641" cy="1196976"/>
          </a:xfrm>
          <a:prstGeom prst="rect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미사용 지역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EF544E-9DEB-469E-B06E-9F258B5B9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0938" y="929560"/>
            <a:ext cx="711349" cy="555199"/>
          </a:xfrm>
          <a:prstGeom prst="rect">
            <a:avLst/>
          </a:prstGeom>
        </p:spPr>
      </p:pic>
      <p:pic>
        <p:nvPicPr>
          <p:cNvPr id="9" name="내용 개체 틀 11">
            <a:extLst>
              <a:ext uri="{FF2B5EF4-FFF2-40B4-BE49-F238E27FC236}">
                <a16:creationId xmlns:a16="http://schemas.microsoft.com/office/drawing/2014/main" id="{82EE9818-1007-426D-909C-F240B4BE4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31" y="1198418"/>
            <a:ext cx="760146" cy="50676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EF730B-2C86-47D0-88E2-74097E7EECA3}"/>
              </a:ext>
            </a:extLst>
          </p:cNvPr>
          <p:cNvCxnSpPr>
            <a:cxnSpLocks/>
          </p:cNvCxnSpPr>
          <p:nvPr/>
        </p:nvCxnSpPr>
        <p:spPr>
          <a:xfrm flipV="1">
            <a:off x="6329016" y="1263122"/>
            <a:ext cx="799083" cy="160034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CBB7A4-5869-4A46-B0EB-E9A3D3AC0733}"/>
              </a:ext>
            </a:extLst>
          </p:cNvPr>
          <p:cNvCxnSpPr>
            <a:cxnSpLocks/>
          </p:cNvCxnSpPr>
          <p:nvPr/>
        </p:nvCxnSpPr>
        <p:spPr>
          <a:xfrm>
            <a:off x="5187585" y="1423841"/>
            <a:ext cx="994672" cy="45602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6FA844-759C-4E2F-B610-645B286B6138}"/>
              </a:ext>
            </a:extLst>
          </p:cNvPr>
          <p:cNvCxnSpPr>
            <a:cxnSpLocks/>
          </p:cNvCxnSpPr>
          <p:nvPr/>
        </p:nvCxnSpPr>
        <p:spPr>
          <a:xfrm>
            <a:off x="5112037" y="1469042"/>
            <a:ext cx="357849" cy="805943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3F27A4-DA31-429D-9B48-31BC7D6060D0}"/>
              </a:ext>
            </a:extLst>
          </p:cNvPr>
          <p:cNvCxnSpPr>
            <a:cxnSpLocks/>
          </p:cNvCxnSpPr>
          <p:nvPr/>
        </p:nvCxnSpPr>
        <p:spPr>
          <a:xfrm>
            <a:off x="4375018" y="2179975"/>
            <a:ext cx="952880" cy="26766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B7EBE8-7206-41B2-989B-E05AD97DABDE}"/>
              </a:ext>
            </a:extLst>
          </p:cNvPr>
          <p:cNvCxnSpPr>
            <a:cxnSpLocks/>
          </p:cNvCxnSpPr>
          <p:nvPr/>
        </p:nvCxnSpPr>
        <p:spPr>
          <a:xfrm>
            <a:off x="4420204" y="2251582"/>
            <a:ext cx="49044" cy="1041996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390B507-3EFB-484E-A5BA-67722BB9E5A8}"/>
              </a:ext>
            </a:extLst>
          </p:cNvPr>
          <p:cNvCxnSpPr>
            <a:cxnSpLocks/>
          </p:cNvCxnSpPr>
          <p:nvPr/>
        </p:nvCxnSpPr>
        <p:spPr>
          <a:xfrm>
            <a:off x="2734677" y="3197849"/>
            <a:ext cx="530887" cy="772712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12DD658E-A7DC-448F-BDDF-4DD094C55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146" y="2122547"/>
            <a:ext cx="709110" cy="551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3F6C1F-ED79-43D9-8D73-7DE879D4E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624" y="1229377"/>
            <a:ext cx="722825" cy="530071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F03825B-5244-4827-B16C-6A942E1F1ED3}"/>
              </a:ext>
            </a:extLst>
          </p:cNvPr>
          <p:cNvCxnSpPr>
            <a:cxnSpLocks/>
          </p:cNvCxnSpPr>
          <p:nvPr/>
        </p:nvCxnSpPr>
        <p:spPr>
          <a:xfrm flipH="1">
            <a:off x="3670166" y="3427831"/>
            <a:ext cx="567527" cy="542730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4F5B2E2-EEE5-4DE1-B91E-86DD5420F257}"/>
              </a:ext>
            </a:extLst>
          </p:cNvPr>
          <p:cNvCxnSpPr>
            <a:cxnSpLocks/>
          </p:cNvCxnSpPr>
          <p:nvPr/>
        </p:nvCxnSpPr>
        <p:spPr>
          <a:xfrm flipH="1">
            <a:off x="2806482" y="2155833"/>
            <a:ext cx="786411" cy="90670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F06E54C-69BB-41A4-A7A2-C662FEAE53A2}"/>
              </a:ext>
            </a:extLst>
          </p:cNvPr>
          <p:cNvCxnSpPr>
            <a:cxnSpLocks/>
          </p:cNvCxnSpPr>
          <p:nvPr/>
        </p:nvCxnSpPr>
        <p:spPr>
          <a:xfrm flipH="1" flipV="1">
            <a:off x="2703815" y="1950664"/>
            <a:ext cx="918355" cy="120257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BFE4293-8155-4BEA-AC3E-F189046E6243}"/>
              </a:ext>
            </a:extLst>
          </p:cNvPr>
          <p:cNvCxnSpPr>
            <a:cxnSpLocks/>
          </p:cNvCxnSpPr>
          <p:nvPr/>
        </p:nvCxnSpPr>
        <p:spPr>
          <a:xfrm flipH="1" flipV="1">
            <a:off x="1222832" y="1826139"/>
            <a:ext cx="1138764" cy="124525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7DB32ACE-BE40-4096-BFFA-CEF96661A4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347" y="3526475"/>
            <a:ext cx="777452" cy="77745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F1C0DB4-DCC2-497E-A1F8-F1B21DDE2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069" y="1617715"/>
            <a:ext cx="722825" cy="5300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2B5B764-A497-40FB-8F5E-9A55B13389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332" y="2919932"/>
            <a:ext cx="667690" cy="4599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C1EC5F7-CC78-4074-93E1-EB75F87C63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79" y="1469442"/>
            <a:ext cx="664529" cy="5186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8533B0-B230-42D2-93AD-536B05F164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896" y="1567666"/>
            <a:ext cx="777452" cy="777452"/>
          </a:xfrm>
          <a:prstGeom prst="rect">
            <a:avLst/>
          </a:prstGeom>
        </p:spPr>
      </p:pic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7DBCA8A-4617-49A0-B566-D9F87CA9CA43}"/>
              </a:ext>
            </a:extLst>
          </p:cNvPr>
          <p:cNvCxnSpPr>
            <a:cxnSpLocks/>
          </p:cNvCxnSpPr>
          <p:nvPr/>
        </p:nvCxnSpPr>
        <p:spPr>
          <a:xfrm flipH="1" flipV="1">
            <a:off x="4415862" y="3435391"/>
            <a:ext cx="4343" cy="908029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B75-6907-4FEB-B86D-05D642E8B64B}"/>
              </a:ext>
            </a:extLst>
          </p:cNvPr>
          <p:cNvCxnSpPr>
            <a:cxnSpLocks/>
          </p:cNvCxnSpPr>
          <p:nvPr/>
        </p:nvCxnSpPr>
        <p:spPr>
          <a:xfrm flipV="1">
            <a:off x="3010346" y="4295707"/>
            <a:ext cx="1341342" cy="438030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61EBA34-7083-4D38-BA6B-C187CC2B975D}"/>
              </a:ext>
            </a:extLst>
          </p:cNvPr>
          <p:cNvCxnSpPr>
            <a:cxnSpLocks/>
          </p:cNvCxnSpPr>
          <p:nvPr/>
        </p:nvCxnSpPr>
        <p:spPr>
          <a:xfrm>
            <a:off x="3000120" y="4767868"/>
            <a:ext cx="712054" cy="845854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9D4E906-62DE-41C0-8BCF-C09EAAD918E5}"/>
              </a:ext>
            </a:extLst>
          </p:cNvPr>
          <p:cNvCxnSpPr>
            <a:cxnSpLocks/>
          </p:cNvCxnSpPr>
          <p:nvPr/>
        </p:nvCxnSpPr>
        <p:spPr>
          <a:xfrm flipH="1" flipV="1">
            <a:off x="3864574" y="5766122"/>
            <a:ext cx="1143744" cy="287916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5D5E98B-4023-4D50-AE64-3EC1AFA0E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6692" y="4030670"/>
            <a:ext cx="722825" cy="5300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AD658C-8F8B-4FC9-81D0-3C40CA5BD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842" y="3197849"/>
            <a:ext cx="667690" cy="45996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8725BD0-7E41-4E26-B5AC-60522E02EE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677" y="4557446"/>
            <a:ext cx="709932" cy="50484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562ED9C-9615-4B0C-B206-3D385C4483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752" y="5509452"/>
            <a:ext cx="765824" cy="54458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A2478BC-F04F-42C0-BF4D-08B0EF6B2E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532" y="5729714"/>
            <a:ext cx="645572" cy="53080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54B2F9D2-0644-419F-8C8B-BD71C307CE3D}"/>
              </a:ext>
            </a:extLst>
          </p:cNvPr>
          <p:cNvSpPr txBox="1"/>
          <p:nvPr/>
        </p:nvSpPr>
        <p:spPr>
          <a:xfrm>
            <a:off x="4214200" y="3110735"/>
            <a:ext cx="369947" cy="454292"/>
          </a:xfrm>
          <a:prstGeom prst="rect">
            <a:avLst/>
          </a:prstGeom>
          <a:noFill/>
          <a:ln>
            <a:noFill/>
          </a:ln>
        </p:spPr>
        <p:txBody>
          <a:bodyPr wrap="squar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+mj-ea"/>
                <a:ea typeface="+mj-ea"/>
              </a:rPr>
              <a:t>A</a:t>
            </a:r>
            <a:endParaRPr lang="ko-KR" altLang="en-US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99" name="말풍선: 사각형 98">
            <a:extLst>
              <a:ext uri="{FF2B5EF4-FFF2-40B4-BE49-F238E27FC236}">
                <a16:creationId xmlns:a16="http://schemas.microsoft.com/office/drawing/2014/main" id="{6FBE515D-65A5-4E16-A86F-1FB3236F2394}"/>
              </a:ext>
            </a:extLst>
          </p:cNvPr>
          <p:cNvSpPr/>
          <p:nvPr/>
        </p:nvSpPr>
        <p:spPr>
          <a:xfrm>
            <a:off x="5803999" y="688839"/>
            <a:ext cx="1584176" cy="317567"/>
          </a:xfrm>
          <a:prstGeom prst="wedgeRectCallout">
            <a:avLst>
              <a:gd name="adj1" fmla="val -12542"/>
              <a:gd name="adj2" fmla="val 119582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2.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카르투하 만남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0" name="말풍선: 사각형 99">
            <a:extLst>
              <a:ext uri="{FF2B5EF4-FFF2-40B4-BE49-F238E27FC236}">
                <a16:creationId xmlns:a16="http://schemas.microsoft.com/office/drawing/2014/main" id="{47A5CDBF-F18F-4440-B39C-4F6EE509A2D7}"/>
              </a:ext>
            </a:extLst>
          </p:cNvPr>
          <p:cNvSpPr/>
          <p:nvPr/>
        </p:nvSpPr>
        <p:spPr>
          <a:xfrm>
            <a:off x="3864574" y="528039"/>
            <a:ext cx="1584176" cy="444668"/>
          </a:xfrm>
          <a:prstGeom prst="wedgeRectCallout">
            <a:avLst>
              <a:gd name="adj1" fmla="val 25458"/>
              <a:gd name="adj2" fmla="val 71813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3.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카르투하 헤어짐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티시 리시 만남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1" name="말풍선: 사각형 100">
            <a:extLst>
              <a:ext uri="{FF2B5EF4-FFF2-40B4-BE49-F238E27FC236}">
                <a16:creationId xmlns:a16="http://schemas.microsoft.com/office/drawing/2014/main" id="{46084EA2-BC15-4865-BE81-7BC29F55D956}"/>
              </a:ext>
            </a:extLst>
          </p:cNvPr>
          <p:cNvSpPr/>
          <p:nvPr/>
        </p:nvSpPr>
        <p:spPr>
          <a:xfrm>
            <a:off x="5771984" y="1886877"/>
            <a:ext cx="1584176" cy="444668"/>
          </a:xfrm>
          <a:prstGeom prst="wedgeRectCallout">
            <a:avLst>
              <a:gd name="adj1" fmla="val -49098"/>
              <a:gd name="adj2" fmla="val 94090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4.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납치된 신수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알키 냄새 추적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2" name="말풍선: 사각형 101">
            <a:extLst>
              <a:ext uri="{FF2B5EF4-FFF2-40B4-BE49-F238E27FC236}">
                <a16:creationId xmlns:a16="http://schemas.microsoft.com/office/drawing/2014/main" id="{00189769-8448-470C-B5FB-87A3EDE2DAEA}"/>
              </a:ext>
            </a:extLst>
          </p:cNvPr>
          <p:cNvSpPr/>
          <p:nvPr/>
        </p:nvSpPr>
        <p:spPr>
          <a:xfrm>
            <a:off x="5128189" y="2775706"/>
            <a:ext cx="1584176" cy="444668"/>
          </a:xfrm>
          <a:prstGeom prst="wedgeRectCallout">
            <a:avLst>
              <a:gd name="adj1" fmla="val -86136"/>
              <a:gd name="adj2" fmla="val -162956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5.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네헨쿠이 만남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수상한 물건 발견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3" name="말풍선: 사각형 102">
            <a:extLst>
              <a:ext uri="{FF2B5EF4-FFF2-40B4-BE49-F238E27FC236}">
                <a16:creationId xmlns:a16="http://schemas.microsoft.com/office/drawing/2014/main" id="{E9F5DF84-E88A-4631-B284-3800835158C8}"/>
              </a:ext>
            </a:extLst>
          </p:cNvPr>
          <p:cNvSpPr/>
          <p:nvPr/>
        </p:nvSpPr>
        <p:spPr>
          <a:xfrm>
            <a:off x="5187585" y="3478028"/>
            <a:ext cx="1584176" cy="444668"/>
          </a:xfrm>
          <a:prstGeom prst="wedgeRectCallout">
            <a:avLst>
              <a:gd name="adj1" fmla="val -85655"/>
              <a:gd name="adj2" fmla="val -51569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6.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신수 소멸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세크레트의 길막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4" name="말풍선: 사각형 103">
            <a:extLst>
              <a:ext uri="{FF2B5EF4-FFF2-40B4-BE49-F238E27FC236}">
                <a16:creationId xmlns:a16="http://schemas.microsoft.com/office/drawing/2014/main" id="{56645FF4-4491-4B43-8627-1B417C2294F3}"/>
              </a:ext>
            </a:extLst>
          </p:cNvPr>
          <p:cNvSpPr/>
          <p:nvPr/>
        </p:nvSpPr>
        <p:spPr>
          <a:xfrm>
            <a:off x="1034936" y="3898752"/>
            <a:ext cx="1584176" cy="444668"/>
          </a:xfrm>
          <a:prstGeom prst="wedgeRectCallout">
            <a:avLst>
              <a:gd name="adj1" fmla="val 88951"/>
              <a:gd name="adj2" fmla="val -19010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7.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퍼지스의 본색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&amp;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도망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5" name="말풍선: 사각형 104">
            <a:extLst>
              <a:ext uri="{FF2B5EF4-FFF2-40B4-BE49-F238E27FC236}">
                <a16:creationId xmlns:a16="http://schemas.microsoft.com/office/drawing/2014/main" id="{B77B7302-D97C-4DC0-BDAE-25441069079F}"/>
              </a:ext>
            </a:extLst>
          </p:cNvPr>
          <p:cNvSpPr/>
          <p:nvPr/>
        </p:nvSpPr>
        <p:spPr>
          <a:xfrm>
            <a:off x="697759" y="2941694"/>
            <a:ext cx="1584176" cy="444668"/>
          </a:xfrm>
          <a:prstGeom prst="wedgeRectCallout">
            <a:avLst>
              <a:gd name="adj1" fmla="val 76926"/>
              <a:gd name="adj2" fmla="val -5301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8.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퍼지스 이실직고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6" name="말풍선: 사각형 105">
            <a:extLst>
              <a:ext uri="{FF2B5EF4-FFF2-40B4-BE49-F238E27FC236}">
                <a16:creationId xmlns:a16="http://schemas.microsoft.com/office/drawing/2014/main" id="{C8AFEB5B-025C-437E-B156-19D85007CB36}"/>
              </a:ext>
            </a:extLst>
          </p:cNvPr>
          <p:cNvSpPr/>
          <p:nvPr/>
        </p:nvSpPr>
        <p:spPr>
          <a:xfrm>
            <a:off x="2564007" y="2335287"/>
            <a:ext cx="1584176" cy="444668"/>
          </a:xfrm>
          <a:prstGeom prst="wedgeRectCallout">
            <a:avLst>
              <a:gd name="adj1" fmla="val 29788"/>
              <a:gd name="adj2" fmla="val -90984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9.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네헨쿠이 잡으러가자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05AD156E-9C62-44F7-B09A-184F0AAE0863}"/>
              </a:ext>
            </a:extLst>
          </p:cNvPr>
          <p:cNvSpPr/>
          <p:nvPr/>
        </p:nvSpPr>
        <p:spPr>
          <a:xfrm>
            <a:off x="1045243" y="86331"/>
            <a:ext cx="1584176" cy="444668"/>
          </a:xfrm>
          <a:prstGeom prst="wedgeRectCallout">
            <a:avLst>
              <a:gd name="adj1" fmla="val 130799"/>
              <a:gd name="adj2" fmla="val 407685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11.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세크레트는 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호문클루스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4A212262-E3C2-404A-8A96-5309E6C5E147}"/>
              </a:ext>
            </a:extLst>
          </p:cNvPr>
          <p:cNvSpPr/>
          <p:nvPr/>
        </p:nvSpPr>
        <p:spPr>
          <a:xfrm>
            <a:off x="1663859" y="697397"/>
            <a:ext cx="1584176" cy="444668"/>
          </a:xfrm>
          <a:prstGeom prst="wedgeRectCallout">
            <a:avLst>
              <a:gd name="adj1" fmla="val 18724"/>
              <a:gd name="adj2" fmla="val 95803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10.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네헨쿠이 체포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46FB1E9-F99E-4D80-B3A8-39A96CA91765}"/>
              </a:ext>
            </a:extLst>
          </p:cNvPr>
          <p:cNvSpPr txBox="1"/>
          <p:nvPr/>
        </p:nvSpPr>
        <p:spPr>
          <a:xfrm>
            <a:off x="345953" y="1931597"/>
            <a:ext cx="145617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latin typeface="다음_Regular" panose="02000603060000000000" pitchFamily="2" charset="-127"/>
                <a:ea typeface="다음_Regular" panose="02000603060000000000" pitchFamily="2" charset="-127"/>
              </a:rPr>
              <a:t>파르스 변경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0426081-4D65-474B-A4E9-EB30A3748909}"/>
              </a:ext>
            </a:extLst>
          </p:cNvPr>
          <p:cNvSpPr txBox="1"/>
          <p:nvPr/>
        </p:nvSpPr>
        <p:spPr>
          <a:xfrm>
            <a:off x="7287859" y="1285103"/>
            <a:ext cx="145617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latin typeface="다음_Regular" panose="02000603060000000000" pitchFamily="2" charset="-127"/>
                <a:ea typeface="다음_Regular" panose="02000603060000000000" pitchFamily="2" charset="-127"/>
              </a:rPr>
              <a:t>리버린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A2FB455-98DB-4075-91B5-B9F147F1D75B}"/>
              </a:ext>
            </a:extLst>
          </p:cNvPr>
          <p:cNvSpPr txBox="1"/>
          <p:nvPr/>
        </p:nvSpPr>
        <p:spPr>
          <a:xfrm>
            <a:off x="8399201" y="2725672"/>
            <a:ext cx="3413557" cy="30469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메인스토리 맵 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</a:rPr>
              <a:t>11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우호 필드 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</a:t>
            </a: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어드벤처 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</a:t>
            </a: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파밍구역맵 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 9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</a:t>
            </a: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리버린 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5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</a:t>
            </a: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사브와라 </a:t>
            </a:r>
            <a:r>
              <a:rPr lang="en-US" altLang="ko-KR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4</a:t>
            </a:r>
            <a:r>
              <a:rPr lang="ko-KR" altLang="en-US" sz="12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</a:t>
            </a: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※ </a:t>
            </a:r>
            <a:r>
              <a:rPr lang="ko-KR" altLang="en-US" sz="20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총 </a:t>
            </a:r>
            <a:r>
              <a:rPr lang="en-US" altLang="ko-KR" sz="20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</a:t>
            </a:r>
            <a:r>
              <a:rPr lang="ko-KR" altLang="en-US" sz="2000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</a:t>
            </a:r>
            <a:endParaRPr lang="en-US" altLang="ko-KR" sz="20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b="1" spc="-2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7573AEF2-E9B9-4D67-859E-4134487AB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718713"/>
              </p:ext>
            </p:extLst>
          </p:nvPr>
        </p:nvGraphicFramePr>
        <p:xfrm>
          <a:off x="7710379" y="1864361"/>
          <a:ext cx="3643420" cy="7416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20313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2723107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사브와라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7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화염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</a:tbl>
          </a:graphicData>
        </a:graphic>
      </p:graphicFrame>
      <p:pic>
        <p:nvPicPr>
          <p:cNvPr id="114" name="그림 113">
            <a:extLst>
              <a:ext uri="{FF2B5EF4-FFF2-40B4-BE49-F238E27FC236}">
                <a16:creationId xmlns:a16="http://schemas.microsoft.com/office/drawing/2014/main" id="{A5FBE0A0-B0AA-4E31-B910-694D87DF99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574" b="100000" l="974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6601" y="4825883"/>
            <a:ext cx="1361968" cy="1313077"/>
          </a:xfrm>
          <a:prstGeom prst="rect">
            <a:avLst/>
          </a:prstGeom>
        </p:spPr>
      </p:pic>
      <p:sp>
        <p:nvSpPr>
          <p:cNvPr id="115" name="말풍선: 사각형 114">
            <a:extLst>
              <a:ext uri="{FF2B5EF4-FFF2-40B4-BE49-F238E27FC236}">
                <a16:creationId xmlns:a16="http://schemas.microsoft.com/office/drawing/2014/main" id="{BAC02ECB-ED12-4BDB-A486-9B40A436560D}"/>
              </a:ext>
            </a:extLst>
          </p:cNvPr>
          <p:cNvSpPr/>
          <p:nvPr/>
        </p:nvSpPr>
        <p:spPr>
          <a:xfrm>
            <a:off x="6118111" y="6099727"/>
            <a:ext cx="1009988" cy="323933"/>
          </a:xfrm>
          <a:prstGeom prst="wedgeRectCallout">
            <a:avLst>
              <a:gd name="adj1" fmla="val -77959"/>
              <a:gd name="adj2" fmla="val -15096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크왕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039E598-48B4-4498-AEB0-F5A796C26080}"/>
              </a:ext>
            </a:extLst>
          </p:cNvPr>
          <p:cNvSpPr/>
          <p:nvPr/>
        </p:nvSpPr>
        <p:spPr>
          <a:xfrm rot="20358324">
            <a:off x="2627766" y="4237455"/>
            <a:ext cx="2862798" cy="240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자유탐험지역</a:t>
            </a:r>
          </a:p>
        </p:txBody>
      </p:sp>
    </p:spTree>
    <p:extLst>
      <p:ext uri="{BB962C8B-B14F-4D97-AF65-F5344CB8AC3E}">
        <p14:creationId xmlns:p14="http://schemas.microsoft.com/office/powerpoint/2010/main" val="273270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928608-D48B-486B-B705-9047E9ED2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일반 몬스터</a:t>
            </a:r>
            <a:endParaRPr lang="en-US" altLang="ko-KR"/>
          </a:p>
          <a:p>
            <a:r>
              <a:rPr lang="en-US" altLang="ko-KR"/>
              <a:t>	</a:t>
            </a:r>
            <a:r>
              <a:rPr lang="ko-KR" altLang="en-US"/>
              <a:t>쥐돌이</a:t>
            </a:r>
            <a:r>
              <a:rPr lang="en-US" altLang="ko-KR"/>
              <a:t>,</a:t>
            </a:r>
            <a:r>
              <a:rPr lang="ko-KR" altLang="en-US"/>
              <a:t> 바운트</a:t>
            </a:r>
            <a:endParaRPr lang="en-US" altLang="ko-KR"/>
          </a:p>
          <a:p>
            <a:r>
              <a:rPr lang="en-US" altLang="ko-KR"/>
              <a:t>	: </a:t>
            </a:r>
            <a:r>
              <a:rPr lang="ko-KR" altLang="en-US"/>
              <a:t>주로 신전 지역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	</a:t>
            </a:r>
            <a:r>
              <a:rPr lang="ko-KR" altLang="en-US"/>
              <a:t>말벌</a:t>
            </a:r>
            <a:r>
              <a:rPr lang="en-US" altLang="ko-KR"/>
              <a:t>,</a:t>
            </a:r>
            <a:r>
              <a:rPr lang="ko-KR" altLang="en-US"/>
              <a:t> 딱정벌레</a:t>
            </a:r>
            <a:endParaRPr lang="en-US" altLang="ko-KR"/>
          </a:p>
          <a:p>
            <a:r>
              <a:rPr lang="en-US" altLang="ko-KR"/>
              <a:t>	: </a:t>
            </a:r>
            <a:r>
              <a:rPr lang="ko-KR" altLang="en-US"/>
              <a:t>시가 지역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	</a:t>
            </a:r>
            <a:r>
              <a:rPr lang="ko-KR" altLang="en-US"/>
              <a:t>스켈레톤</a:t>
            </a:r>
            <a:r>
              <a:rPr lang="en-US" altLang="ko-KR"/>
              <a:t>,</a:t>
            </a:r>
            <a:r>
              <a:rPr lang="ko-KR" altLang="en-US"/>
              <a:t> 해골 법사</a:t>
            </a:r>
            <a:endParaRPr lang="en-US" altLang="ko-KR"/>
          </a:p>
          <a:p>
            <a:r>
              <a:rPr lang="en-US" altLang="ko-KR"/>
              <a:t>	: </a:t>
            </a:r>
            <a:r>
              <a:rPr lang="ko-KR" altLang="en-US"/>
              <a:t>수로 지역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엘리트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C18DD4B-221C-4C7C-8D27-731E9195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몬스터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5C9B65-560B-464C-A1A8-AA4B2424E165}"/>
              </a:ext>
            </a:extLst>
          </p:cNvPr>
          <p:cNvSpPr/>
          <p:nvPr/>
        </p:nvSpPr>
        <p:spPr>
          <a:xfrm>
            <a:off x="838200" y="5227320"/>
            <a:ext cx="10309860" cy="143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488D39-8716-4212-A1B2-9ACA60133E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4117" y="790735"/>
            <a:ext cx="1128230" cy="737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EDE82-053B-402A-8849-AD53C76D61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430" y="670421"/>
            <a:ext cx="1371744" cy="8576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79A4B9-9763-4A6C-859E-865297C23E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184" y="1667584"/>
            <a:ext cx="939886" cy="746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BA4EDC-291F-4779-888E-6F3BD0D4CBC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715" y="1585852"/>
            <a:ext cx="853588" cy="793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0464A2-C556-44B1-8DA8-3DBC8B5A1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28" y="3593815"/>
            <a:ext cx="2398289" cy="25315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7E1A36-D4E7-42F5-ADA0-9AB5621F35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1249" y="2309197"/>
            <a:ext cx="1086730" cy="12620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FD9F32-5B81-4ED2-8A5E-1F0950E780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6349" y="2273452"/>
            <a:ext cx="1104900" cy="1333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A52E06-495F-45F8-90E5-4C84258C8D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703551" y="3812256"/>
            <a:ext cx="2639085" cy="27857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9EA285-AF8B-45F4-8ED1-F454C8DB35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747" y="3710725"/>
            <a:ext cx="2735273" cy="288723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97BAB8-3636-49AC-B9D5-03A2BF86E070}"/>
              </a:ext>
            </a:extLst>
          </p:cNvPr>
          <p:cNvSpPr/>
          <p:nvPr/>
        </p:nvSpPr>
        <p:spPr>
          <a:xfrm>
            <a:off x="994393" y="6127905"/>
            <a:ext cx="1905000" cy="4829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의뢰를 받아버렸거든요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잘 부탁해요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  <a:endParaRPr lang="ko-KR" altLang="en-US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0024A8-8A06-4CC6-AAF9-8C390ACAEEB5}"/>
              </a:ext>
            </a:extLst>
          </p:cNvPr>
          <p:cNvSpPr/>
          <p:nvPr/>
        </p:nvSpPr>
        <p:spPr>
          <a:xfrm>
            <a:off x="3387070" y="6127905"/>
            <a:ext cx="1905000" cy="4829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그거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,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내가 먼저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발견했다고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  <a:endParaRPr lang="ko-KR" altLang="en-US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92875B-F8D3-462C-8560-75DA6D45DF41}"/>
              </a:ext>
            </a:extLst>
          </p:cNvPr>
          <p:cNvSpPr/>
          <p:nvPr/>
        </p:nvSpPr>
        <p:spPr>
          <a:xfrm>
            <a:off x="6027420" y="6125341"/>
            <a:ext cx="1905000" cy="4829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계승자 잡아서 인생역전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!</a:t>
            </a:r>
            <a:endParaRPr lang="ko-KR" altLang="en-US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260DABF-F9DD-43F7-A78A-376238EC00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0276" y="3518610"/>
            <a:ext cx="2560320" cy="270255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3EA17E-7F6D-4C15-8EDB-A5448FC6D154}"/>
              </a:ext>
            </a:extLst>
          </p:cNvPr>
          <p:cNvSpPr/>
          <p:nvPr/>
        </p:nvSpPr>
        <p:spPr>
          <a:xfrm>
            <a:off x="8512182" y="6103899"/>
            <a:ext cx="1905000" cy="4829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아아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..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위험한 일은 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안하자는 주의인데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..</a:t>
            </a:r>
            <a:endParaRPr lang="ko-KR" altLang="en-US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32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C46ECC7-A40F-438C-BEB8-2ECD16882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51" y="805998"/>
            <a:ext cx="4854258" cy="273052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140" y="366629"/>
            <a:ext cx="10150899" cy="267250"/>
          </a:xfrm>
        </p:spPr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74830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Riv001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리버린 항구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우호 필드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부속성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-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-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17246"/>
              </p:ext>
            </p:extLst>
          </p:nvPr>
        </p:nvGraphicFramePr>
        <p:xfrm>
          <a:off x="746994" y="3564607"/>
          <a:ext cx="10945215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708245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744018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723357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CH03_001_2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수상한 뒷태 발견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CH03_001_3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잡고보니 유나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CH03_002_1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밀수품 상자를 찾자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CH03_002_2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찾았다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신수 정보가 있으니 사브와라로 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[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갈림길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]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속성별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5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갈래길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.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갈래길 앞에는 등장할 속성과 속성별 정보에 대해 수다떠는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NPC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08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726068-DB0A-4100-B99F-154283AF0330}"/>
              </a:ext>
            </a:extLst>
          </p:cNvPr>
          <p:cNvSpPr/>
          <p:nvPr/>
        </p:nvSpPr>
        <p:spPr>
          <a:xfrm>
            <a:off x="5196840" y="479427"/>
            <a:ext cx="4472940" cy="6233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6EB8AD4-EA46-4458-BB14-68CD7AA23642}"/>
              </a:ext>
            </a:extLst>
          </p:cNvPr>
          <p:cNvSpPr/>
          <p:nvPr/>
        </p:nvSpPr>
        <p:spPr>
          <a:xfrm>
            <a:off x="7706490" y="555627"/>
            <a:ext cx="2268090" cy="6233160"/>
          </a:xfrm>
          <a:custGeom>
            <a:avLst/>
            <a:gdLst>
              <a:gd name="connsiteX0" fmla="*/ 2268090 w 2268090"/>
              <a:gd name="connsiteY0" fmla="*/ 0 h 6233160"/>
              <a:gd name="connsiteX1" fmla="*/ 2268090 w 2268090"/>
              <a:gd name="connsiteY1" fmla="*/ 0 h 6233160"/>
              <a:gd name="connsiteX2" fmla="*/ 2207130 w 2268090"/>
              <a:gd name="connsiteY2" fmla="*/ 45720 h 6233160"/>
              <a:gd name="connsiteX3" fmla="*/ 2161410 w 2268090"/>
              <a:gd name="connsiteY3" fmla="*/ 91440 h 6233160"/>
              <a:gd name="connsiteX4" fmla="*/ 2123310 w 2268090"/>
              <a:gd name="connsiteY4" fmla="*/ 106680 h 6233160"/>
              <a:gd name="connsiteX5" fmla="*/ 2077590 w 2268090"/>
              <a:gd name="connsiteY5" fmla="*/ 137160 h 6233160"/>
              <a:gd name="connsiteX6" fmla="*/ 2024250 w 2268090"/>
              <a:gd name="connsiteY6" fmla="*/ 182880 h 6233160"/>
              <a:gd name="connsiteX7" fmla="*/ 1986150 w 2268090"/>
              <a:gd name="connsiteY7" fmla="*/ 220980 h 6233160"/>
              <a:gd name="connsiteX8" fmla="*/ 1902330 w 2268090"/>
              <a:gd name="connsiteY8" fmla="*/ 281940 h 6233160"/>
              <a:gd name="connsiteX9" fmla="*/ 1818510 w 2268090"/>
              <a:gd name="connsiteY9" fmla="*/ 388620 h 6233160"/>
              <a:gd name="connsiteX10" fmla="*/ 1788030 w 2268090"/>
              <a:gd name="connsiteY10" fmla="*/ 419100 h 6233160"/>
              <a:gd name="connsiteX11" fmla="*/ 1757550 w 2268090"/>
              <a:gd name="connsiteY11" fmla="*/ 464820 h 6233160"/>
              <a:gd name="connsiteX12" fmla="*/ 1727070 w 2268090"/>
              <a:gd name="connsiteY12" fmla="*/ 495300 h 6233160"/>
              <a:gd name="connsiteX13" fmla="*/ 1673730 w 2268090"/>
              <a:gd name="connsiteY13" fmla="*/ 563880 h 6233160"/>
              <a:gd name="connsiteX14" fmla="*/ 1582290 w 2268090"/>
              <a:gd name="connsiteY14" fmla="*/ 662940 h 6233160"/>
              <a:gd name="connsiteX15" fmla="*/ 1567050 w 2268090"/>
              <a:gd name="connsiteY15" fmla="*/ 693420 h 6233160"/>
              <a:gd name="connsiteX16" fmla="*/ 1528950 w 2268090"/>
              <a:gd name="connsiteY16" fmla="*/ 723900 h 6233160"/>
              <a:gd name="connsiteX17" fmla="*/ 1490850 w 2268090"/>
              <a:gd name="connsiteY17" fmla="*/ 784860 h 6233160"/>
              <a:gd name="connsiteX18" fmla="*/ 1467990 w 2268090"/>
              <a:gd name="connsiteY18" fmla="*/ 807720 h 6233160"/>
              <a:gd name="connsiteX19" fmla="*/ 1399410 w 2268090"/>
              <a:gd name="connsiteY19" fmla="*/ 914400 h 6233160"/>
              <a:gd name="connsiteX20" fmla="*/ 1376550 w 2268090"/>
              <a:gd name="connsiteY20" fmla="*/ 944880 h 6233160"/>
              <a:gd name="connsiteX21" fmla="*/ 1346070 w 2268090"/>
              <a:gd name="connsiteY21" fmla="*/ 1005840 h 6233160"/>
              <a:gd name="connsiteX22" fmla="*/ 1262250 w 2268090"/>
              <a:gd name="connsiteY22" fmla="*/ 1135380 h 6233160"/>
              <a:gd name="connsiteX23" fmla="*/ 1231770 w 2268090"/>
              <a:gd name="connsiteY23" fmla="*/ 1203960 h 6233160"/>
              <a:gd name="connsiteX24" fmla="*/ 1155570 w 2268090"/>
              <a:gd name="connsiteY24" fmla="*/ 1325880 h 6233160"/>
              <a:gd name="connsiteX25" fmla="*/ 1117470 w 2268090"/>
              <a:gd name="connsiteY25" fmla="*/ 1409700 h 6233160"/>
              <a:gd name="connsiteX26" fmla="*/ 1094610 w 2268090"/>
              <a:gd name="connsiteY26" fmla="*/ 1447800 h 6233160"/>
              <a:gd name="connsiteX27" fmla="*/ 1079370 w 2268090"/>
              <a:gd name="connsiteY27" fmla="*/ 1493520 h 6233160"/>
              <a:gd name="connsiteX28" fmla="*/ 1056510 w 2268090"/>
              <a:gd name="connsiteY28" fmla="*/ 1531620 h 6233160"/>
              <a:gd name="connsiteX29" fmla="*/ 1041270 w 2268090"/>
              <a:gd name="connsiteY29" fmla="*/ 1562100 h 6233160"/>
              <a:gd name="connsiteX30" fmla="*/ 1018410 w 2268090"/>
              <a:gd name="connsiteY30" fmla="*/ 1630680 h 6233160"/>
              <a:gd name="connsiteX31" fmla="*/ 980310 w 2268090"/>
              <a:gd name="connsiteY31" fmla="*/ 1714500 h 6233160"/>
              <a:gd name="connsiteX32" fmla="*/ 957450 w 2268090"/>
              <a:gd name="connsiteY32" fmla="*/ 1744980 h 6233160"/>
              <a:gd name="connsiteX33" fmla="*/ 911730 w 2268090"/>
              <a:gd name="connsiteY33" fmla="*/ 1866900 h 6233160"/>
              <a:gd name="connsiteX34" fmla="*/ 881250 w 2268090"/>
              <a:gd name="connsiteY34" fmla="*/ 1920240 h 6233160"/>
              <a:gd name="connsiteX35" fmla="*/ 866010 w 2268090"/>
              <a:gd name="connsiteY35" fmla="*/ 1965960 h 6233160"/>
              <a:gd name="connsiteX36" fmla="*/ 850770 w 2268090"/>
              <a:gd name="connsiteY36" fmla="*/ 1988820 h 6233160"/>
              <a:gd name="connsiteX37" fmla="*/ 820290 w 2268090"/>
              <a:gd name="connsiteY37" fmla="*/ 2080260 h 6233160"/>
              <a:gd name="connsiteX38" fmla="*/ 797430 w 2268090"/>
              <a:gd name="connsiteY38" fmla="*/ 2141220 h 6233160"/>
              <a:gd name="connsiteX39" fmla="*/ 789810 w 2268090"/>
              <a:gd name="connsiteY39" fmla="*/ 2171700 h 6233160"/>
              <a:gd name="connsiteX40" fmla="*/ 774570 w 2268090"/>
              <a:gd name="connsiteY40" fmla="*/ 2202180 h 6233160"/>
              <a:gd name="connsiteX41" fmla="*/ 751710 w 2268090"/>
              <a:gd name="connsiteY41" fmla="*/ 2255520 h 6233160"/>
              <a:gd name="connsiteX42" fmla="*/ 721230 w 2268090"/>
              <a:gd name="connsiteY42" fmla="*/ 2316480 h 6233160"/>
              <a:gd name="connsiteX43" fmla="*/ 705990 w 2268090"/>
              <a:gd name="connsiteY43" fmla="*/ 2369820 h 6233160"/>
              <a:gd name="connsiteX44" fmla="*/ 690750 w 2268090"/>
              <a:gd name="connsiteY44" fmla="*/ 2400300 h 6233160"/>
              <a:gd name="connsiteX45" fmla="*/ 667890 w 2268090"/>
              <a:gd name="connsiteY45" fmla="*/ 2484120 h 6233160"/>
              <a:gd name="connsiteX46" fmla="*/ 652650 w 2268090"/>
              <a:gd name="connsiteY46" fmla="*/ 2529840 h 6233160"/>
              <a:gd name="connsiteX47" fmla="*/ 645030 w 2268090"/>
              <a:gd name="connsiteY47" fmla="*/ 2560320 h 6233160"/>
              <a:gd name="connsiteX48" fmla="*/ 629790 w 2268090"/>
              <a:gd name="connsiteY48" fmla="*/ 2606040 h 6233160"/>
              <a:gd name="connsiteX49" fmla="*/ 606930 w 2268090"/>
              <a:gd name="connsiteY49" fmla="*/ 2659380 h 6233160"/>
              <a:gd name="connsiteX50" fmla="*/ 584070 w 2268090"/>
              <a:gd name="connsiteY50" fmla="*/ 2735580 h 6233160"/>
              <a:gd name="connsiteX51" fmla="*/ 568830 w 2268090"/>
              <a:gd name="connsiteY51" fmla="*/ 2758440 h 6233160"/>
              <a:gd name="connsiteX52" fmla="*/ 553590 w 2268090"/>
              <a:gd name="connsiteY52" fmla="*/ 2804160 h 6233160"/>
              <a:gd name="connsiteX53" fmla="*/ 538350 w 2268090"/>
              <a:gd name="connsiteY53" fmla="*/ 2827020 h 6233160"/>
              <a:gd name="connsiteX54" fmla="*/ 507870 w 2268090"/>
              <a:gd name="connsiteY54" fmla="*/ 2895600 h 6233160"/>
              <a:gd name="connsiteX55" fmla="*/ 485010 w 2268090"/>
              <a:gd name="connsiteY55" fmla="*/ 3116580 h 6233160"/>
              <a:gd name="connsiteX56" fmla="*/ 477390 w 2268090"/>
              <a:gd name="connsiteY56" fmla="*/ 3139440 h 6233160"/>
              <a:gd name="connsiteX57" fmla="*/ 469770 w 2268090"/>
              <a:gd name="connsiteY57" fmla="*/ 3185160 h 6233160"/>
              <a:gd name="connsiteX58" fmla="*/ 454530 w 2268090"/>
              <a:gd name="connsiteY58" fmla="*/ 3246120 h 6233160"/>
              <a:gd name="connsiteX59" fmla="*/ 439290 w 2268090"/>
              <a:gd name="connsiteY59" fmla="*/ 3314700 h 6233160"/>
              <a:gd name="connsiteX60" fmla="*/ 401190 w 2268090"/>
              <a:gd name="connsiteY60" fmla="*/ 3451860 h 6233160"/>
              <a:gd name="connsiteX61" fmla="*/ 393570 w 2268090"/>
              <a:gd name="connsiteY61" fmla="*/ 3512820 h 6233160"/>
              <a:gd name="connsiteX62" fmla="*/ 378330 w 2268090"/>
              <a:gd name="connsiteY62" fmla="*/ 3558540 h 6233160"/>
              <a:gd name="connsiteX63" fmla="*/ 370710 w 2268090"/>
              <a:gd name="connsiteY63" fmla="*/ 3581400 h 6233160"/>
              <a:gd name="connsiteX64" fmla="*/ 347850 w 2268090"/>
              <a:gd name="connsiteY64" fmla="*/ 3672840 h 6233160"/>
              <a:gd name="connsiteX65" fmla="*/ 332610 w 2268090"/>
              <a:gd name="connsiteY65" fmla="*/ 3726180 h 6233160"/>
              <a:gd name="connsiteX66" fmla="*/ 317370 w 2268090"/>
              <a:gd name="connsiteY66" fmla="*/ 3756660 h 6233160"/>
              <a:gd name="connsiteX67" fmla="*/ 309750 w 2268090"/>
              <a:gd name="connsiteY67" fmla="*/ 3802380 h 6233160"/>
              <a:gd name="connsiteX68" fmla="*/ 302130 w 2268090"/>
              <a:gd name="connsiteY68" fmla="*/ 3878580 h 6233160"/>
              <a:gd name="connsiteX69" fmla="*/ 279270 w 2268090"/>
              <a:gd name="connsiteY69" fmla="*/ 3992880 h 6233160"/>
              <a:gd name="connsiteX70" fmla="*/ 264030 w 2268090"/>
              <a:gd name="connsiteY70" fmla="*/ 4061460 h 6233160"/>
              <a:gd name="connsiteX71" fmla="*/ 256410 w 2268090"/>
              <a:gd name="connsiteY71" fmla="*/ 4191000 h 6233160"/>
              <a:gd name="connsiteX72" fmla="*/ 233550 w 2268090"/>
              <a:gd name="connsiteY72" fmla="*/ 4312920 h 6233160"/>
              <a:gd name="connsiteX73" fmla="*/ 225930 w 2268090"/>
              <a:gd name="connsiteY73" fmla="*/ 4351020 h 6233160"/>
              <a:gd name="connsiteX74" fmla="*/ 218310 w 2268090"/>
              <a:gd name="connsiteY74" fmla="*/ 4381500 h 6233160"/>
              <a:gd name="connsiteX75" fmla="*/ 195450 w 2268090"/>
              <a:gd name="connsiteY75" fmla="*/ 4526280 h 6233160"/>
              <a:gd name="connsiteX76" fmla="*/ 187830 w 2268090"/>
              <a:gd name="connsiteY76" fmla="*/ 4655820 h 6233160"/>
              <a:gd name="connsiteX77" fmla="*/ 172590 w 2268090"/>
              <a:gd name="connsiteY77" fmla="*/ 4808220 h 6233160"/>
              <a:gd name="connsiteX78" fmla="*/ 157350 w 2268090"/>
              <a:gd name="connsiteY78" fmla="*/ 5013960 h 6233160"/>
              <a:gd name="connsiteX79" fmla="*/ 142110 w 2268090"/>
              <a:gd name="connsiteY79" fmla="*/ 5273040 h 6233160"/>
              <a:gd name="connsiteX80" fmla="*/ 119250 w 2268090"/>
              <a:gd name="connsiteY80" fmla="*/ 5478780 h 6233160"/>
              <a:gd name="connsiteX81" fmla="*/ 111630 w 2268090"/>
              <a:gd name="connsiteY81" fmla="*/ 5600700 h 6233160"/>
              <a:gd name="connsiteX82" fmla="*/ 104010 w 2268090"/>
              <a:gd name="connsiteY82" fmla="*/ 5737860 h 6233160"/>
              <a:gd name="connsiteX83" fmla="*/ 96390 w 2268090"/>
              <a:gd name="connsiteY83" fmla="*/ 5768340 h 6233160"/>
              <a:gd name="connsiteX84" fmla="*/ 88770 w 2268090"/>
              <a:gd name="connsiteY84" fmla="*/ 5814060 h 6233160"/>
              <a:gd name="connsiteX85" fmla="*/ 81150 w 2268090"/>
              <a:gd name="connsiteY85" fmla="*/ 5897880 h 6233160"/>
              <a:gd name="connsiteX86" fmla="*/ 58290 w 2268090"/>
              <a:gd name="connsiteY86" fmla="*/ 6035040 h 6233160"/>
              <a:gd name="connsiteX87" fmla="*/ 50670 w 2268090"/>
              <a:gd name="connsiteY87" fmla="*/ 6118860 h 6233160"/>
              <a:gd name="connsiteX88" fmla="*/ 43050 w 2268090"/>
              <a:gd name="connsiteY88" fmla="*/ 6149340 h 6233160"/>
              <a:gd name="connsiteX89" fmla="*/ 27810 w 2268090"/>
              <a:gd name="connsiteY89" fmla="*/ 6233160 h 6233160"/>
              <a:gd name="connsiteX90" fmla="*/ 20190 w 2268090"/>
              <a:gd name="connsiteY90" fmla="*/ 6187440 h 6233160"/>
              <a:gd name="connsiteX91" fmla="*/ 119250 w 2268090"/>
              <a:gd name="connsiteY91" fmla="*/ 6126480 h 6233160"/>
              <a:gd name="connsiteX92" fmla="*/ 142110 w 2268090"/>
              <a:gd name="connsiteY92" fmla="*/ 6118860 h 6233160"/>
              <a:gd name="connsiteX93" fmla="*/ 180210 w 2268090"/>
              <a:gd name="connsiteY93" fmla="*/ 6111240 h 6233160"/>
              <a:gd name="connsiteX94" fmla="*/ 203070 w 2268090"/>
              <a:gd name="connsiteY94" fmla="*/ 6103620 h 6233160"/>
              <a:gd name="connsiteX95" fmla="*/ 264030 w 2268090"/>
              <a:gd name="connsiteY95" fmla="*/ 6096000 h 6233160"/>
              <a:gd name="connsiteX96" fmla="*/ 317370 w 2268090"/>
              <a:gd name="connsiteY96" fmla="*/ 6088380 h 6233160"/>
              <a:gd name="connsiteX97" fmla="*/ 469770 w 2268090"/>
              <a:gd name="connsiteY97" fmla="*/ 6080760 h 6233160"/>
              <a:gd name="connsiteX98" fmla="*/ 690750 w 2268090"/>
              <a:gd name="connsiteY98" fmla="*/ 6096000 h 6233160"/>
              <a:gd name="connsiteX99" fmla="*/ 744090 w 2268090"/>
              <a:gd name="connsiteY99" fmla="*/ 6103620 h 6233160"/>
              <a:gd name="connsiteX100" fmla="*/ 797430 w 2268090"/>
              <a:gd name="connsiteY100" fmla="*/ 6118860 h 6233160"/>
              <a:gd name="connsiteX101" fmla="*/ 866010 w 2268090"/>
              <a:gd name="connsiteY101" fmla="*/ 6134100 h 6233160"/>
              <a:gd name="connsiteX102" fmla="*/ 926970 w 2268090"/>
              <a:gd name="connsiteY102" fmla="*/ 6149340 h 6233160"/>
              <a:gd name="connsiteX103" fmla="*/ 987930 w 2268090"/>
              <a:gd name="connsiteY103" fmla="*/ 6156960 h 6233160"/>
              <a:gd name="connsiteX104" fmla="*/ 1033650 w 2268090"/>
              <a:gd name="connsiteY104" fmla="*/ 6164580 h 6233160"/>
              <a:gd name="connsiteX105" fmla="*/ 1086990 w 2268090"/>
              <a:gd name="connsiteY105" fmla="*/ 6172200 h 6233160"/>
              <a:gd name="connsiteX106" fmla="*/ 1170810 w 2268090"/>
              <a:gd name="connsiteY106" fmla="*/ 6187440 h 6233160"/>
              <a:gd name="connsiteX107" fmla="*/ 1414650 w 2268090"/>
              <a:gd name="connsiteY107" fmla="*/ 6195060 h 6233160"/>
              <a:gd name="connsiteX108" fmla="*/ 1803270 w 2268090"/>
              <a:gd name="connsiteY108" fmla="*/ 6195060 h 6233160"/>
              <a:gd name="connsiteX109" fmla="*/ 1826130 w 2268090"/>
              <a:gd name="connsiteY109" fmla="*/ 6187440 h 6233160"/>
              <a:gd name="connsiteX110" fmla="*/ 1879470 w 2268090"/>
              <a:gd name="connsiteY110" fmla="*/ 6172200 h 6233160"/>
              <a:gd name="connsiteX111" fmla="*/ 1925190 w 2268090"/>
              <a:gd name="connsiteY111" fmla="*/ 6149340 h 6233160"/>
              <a:gd name="connsiteX112" fmla="*/ 1932810 w 2268090"/>
              <a:gd name="connsiteY112" fmla="*/ 6126480 h 6233160"/>
              <a:gd name="connsiteX113" fmla="*/ 1948050 w 2268090"/>
              <a:gd name="connsiteY113" fmla="*/ 6088380 h 6233160"/>
              <a:gd name="connsiteX114" fmla="*/ 1963290 w 2268090"/>
              <a:gd name="connsiteY114" fmla="*/ 6035040 h 6233160"/>
              <a:gd name="connsiteX115" fmla="*/ 2024250 w 2268090"/>
              <a:gd name="connsiteY115" fmla="*/ 5905500 h 6233160"/>
              <a:gd name="connsiteX116" fmla="*/ 2054730 w 2268090"/>
              <a:gd name="connsiteY116" fmla="*/ 5753100 h 6233160"/>
              <a:gd name="connsiteX117" fmla="*/ 2062350 w 2268090"/>
              <a:gd name="connsiteY117" fmla="*/ 5669280 h 6233160"/>
              <a:gd name="connsiteX118" fmla="*/ 2077590 w 2268090"/>
              <a:gd name="connsiteY118" fmla="*/ 5577840 h 6233160"/>
              <a:gd name="connsiteX119" fmla="*/ 2085210 w 2268090"/>
              <a:gd name="connsiteY119" fmla="*/ 5486400 h 6233160"/>
              <a:gd name="connsiteX120" fmla="*/ 2108070 w 2268090"/>
              <a:gd name="connsiteY120" fmla="*/ 5387340 h 6233160"/>
              <a:gd name="connsiteX121" fmla="*/ 2123310 w 2268090"/>
              <a:gd name="connsiteY121" fmla="*/ 5181600 h 6233160"/>
              <a:gd name="connsiteX122" fmla="*/ 2138550 w 2268090"/>
              <a:gd name="connsiteY122" fmla="*/ 4998720 h 6233160"/>
              <a:gd name="connsiteX123" fmla="*/ 2146170 w 2268090"/>
              <a:gd name="connsiteY123" fmla="*/ 4808220 h 6233160"/>
              <a:gd name="connsiteX124" fmla="*/ 2153790 w 2268090"/>
              <a:gd name="connsiteY124" fmla="*/ 4701540 h 6233160"/>
              <a:gd name="connsiteX125" fmla="*/ 2161410 w 2268090"/>
              <a:gd name="connsiteY125" fmla="*/ 4381500 h 6233160"/>
              <a:gd name="connsiteX126" fmla="*/ 2176650 w 2268090"/>
              <a:gd name="connsiteY126" fmla="*/ 4053840 h 6233160"/>
              <a:gd name="connsiteX127" fmla="*/ 2184270 w 2268090"/>
              <a:gd name="connsiteY127" fmla="*/ 3528060 h 6233160"/>
              <a:gd name="connsiteX128" fmla="*/ 2199510 w 2268090"/>
              <a:gd name="connsiteY128" fmla="*/ 3429000 h 6233160"/>
              <a:gd name="connsiteX129" fmla="*/ 2207130 w 2268090"/>
              <a:gd name="connsiteY129" fmla="*/ 2865120 h 6233160"/>
              <a:gd name="connsiteX130" fmla="*/ 2214750 w 2268090"/>
              <a:gd name="connsiteY130" fmla="*/ 2720340 h 6233160"/>
              <a:gd name="connsiteX131" fmla="*/ 2222370 w 2268090"/>
              <a:gd name="connsiteY131" fmla="*/ 2499360 h 6233160"/>
              <a:gd name="connsiteX132" fmla="*/ 2214750 w 2268090"/>
              <a:gd name="connsiteY132" fmla="*/ 2072640 h 6233160"/>
              <a:gd name="connsiteX133" fmla="*/ 2207130 w 2268090"/>
              <a:gd name="connsiteY133" fmla="*/ 1965960 h 6233160"/>
              <a:gd name="connsiteX134" fmla="*/ 2199510 w 2268090"/>
              <a:gd name="connsiteY134" fmla="*/ 1821180 h 6233160"/>
              <a:gd name="connsiteX135" fmla="*/ 2176650 w 2268090"/>
              <a:gd name="connsiteY135" fmla="*/ 1348740 h 6233160"/>
              <a:gd name="connsiteX136" fmla="*/ 2161410 w 2268090"/>
              <a:gd name="connsiteY136" fmla="*/ 1097280 h 6233160"/>
              <a:gd name="connsiteX137" fmla="*/ 2146170 w 2268090"/>
              <a:gd name="connsiteY137" fmla="*/ 861060 h 6233160"/>
              <a:gd name="connsiteX138" fmla="*/ 2138550 w 2268090"/>
              <a:gd name="connsiteY138" fmla="*/ 495300 h 6233160"/>
              <a:gd name="connsiteX139" fmla="*/ 2146170 w 2268090"/>
              <a:gd name="connsiteY139" fmla="*/ 259080 h 6233160"/>
              <a:gd name="connsiteX140" fmla="*/ 2153790 w 2268090"/>
              <a:gd name="connsiteY140" fmla="*/ 228600 h 6233160"/>
              <a:gd name="connsiteX141" fmla="*/ 2169030 w 2268090"/>
              <a:gd name="connsiteY141" fmla="*/ 167640 h 6233160"/>
              <a:gd name="connsiteX142" fmla="*/ 2191890 w 2268090"/>
              <a:gd name="connsiteY142" fmla="*/ 91440 h 6233160"/>
              <a:gd name="connsiteX143" fmla="*/ 2199510 w 2268090"/>
              <a:gd name="connsiteY143" fmla="*/ 68580 h 6233160"/>
              <a:gd name="connsiteX144" fmla="*/ 2207130 w 2268090"/>
              <a:gd name="connsiteY144" fmla="*/ 45720 h 6233160"/>
              <a:gd name="connsiteX145" fmla="*/ 2214750 w 2268090"/>
              <a:gd name="connsiteY145" fmla="*/ 30480 h 6233160"/>
              <a:gd name="connsiteX146" fmla="*/ 2191890 w 2268090"/>
              <a:gd name="connsiteY146" fmla="*/ 76200 h 6233160"/>
              <a:gd name="connsiteX147" fmla="*/ 2184270 w 2268090"/>
              <a:gd name="connsiteY147" fmla="*/ 60960 h 6233160"/>
              <a:gd name="connsiteX148" fmla="*/ 2268090 w 2268090"/>
              <a:gd name="connsiteY148" fmla="*/ 0 h 623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268090" h="6233160">
                <a:moveTo>
                  <a:pt x="2268090" y="0"/>
                </a:moveTo>
                <a:lnTo>
                  <a:pt x="2268090" y="0"/>
                </a:lnTo>
                <a:cubicBezTo>
                  <a:pt x="2247770" y="15240"/>
                  <a:pt x="2226415" y="29190"/>
                  <a:pt x="2207130" y="45720"/>
                </a:cubicBezTo>
                <a:cubicBezTo>
                  <a:pt x="2190766" y="59746"/>
                  <a:pt x="2178840" y="78763"/>
                  <a:pt x="2161410" y="91440"/>
                </a:cubicBezTo>
                <a:cubicBezTo>
                  <a:pt x="2150348" y="99485"/>
                  <a:pt x="2135318" y="100130"/>
                  <a:pt x="2123310" y="106680"/>
                </a:cubicBezTo>
                <a:cubicBezTo>
                  <a:pt x="2107230" y="115451"/>
                  <a:pt x="2092108" y="125992"/>
                  <a:pt x="2077590" y="137160"/>
                </a:cubicBezTo>
                <a:cubicBezTo>
                  <a:pt x="2059029" y="151438"/>
                  <a:pt x="2041512" y="167056"/>
                  <a:pt x="2024250" y="182880"/>
                </a:cubicBezTo>
                <a:cubicBezTo>
                  <a:pt x="2011010" y="195016"/>
                  <a:pt x="2000051" y="209607"/>
                  <a:pt x="1986150" y="220980"/>
                </a:cubicBezTo>
                <a:cubicBezTo>
                  <a:pt x="1960149" y="242253"/>
                  <a:pt x="1925207" y="256204"/>
                  <a:pt x="1902330" y="281940"/>
                </a:cubicBezTo>
                <a:cubicBezTo>
                  <a:pt x="1872285" y="315740"/>
                  <a:pt x="1850488" y="356642"/>
                  <a:pt x="1818510" y="388620"/>
                </a:cubicBezTo>
                <a:cubicBezTo>
                  <a:pt x="1808350" y="398780"/>
                  <a:pt x="1797006" y="407880"/>
                  <a:pt x="1788030" y="419100"/>
                </a:cubicBezTo>
                <a:cubicBezTo>
                  <a:pt x="1776588" y="433403"/>
                  <a:pt x="1768992" y="450517"/>
                  <a:pt x="1757550" y="464820"/>
                </a:cubicBezTo>
                <a:cubicBezTo>
                  <a:pt x="1748574" y="476040"/>
                  <a:pt x="1736351" y="484331"/>
                  <a:pt x="1727070" y="495300"/>
                </a:cubicBezTo>
                <a:cubicBezTo>
                  <a:pt x="1708363" y="517408"/>
                  <a:pt x="1694208" y="543402"/>
                  <a:pt x="1673730" y="563880"/>
                </a:cubicBezTo>
                <a:cubicBezTo>
                  <a:pt x="1644057" y="593553"/>
                  <a:pt x="1606506" y="626616"/>
                  <a:pt x="1582290" y="662940"/>
                </a:cubicBezTo>
                <a:cubicBezTo>
                  <a:pt x="1575989" y="672391"/>
                  <a:pt x="1574530" y="684871"/>
                  <a:pt x="1567050" y="693420"/>
                </a:cubicBezTo>
                <a:cubicBezTo>
                  <a:pt x="1556340" y="705660"/>
                  <a:pt x="1539362" y="711406"/>
                  <a:pt x="1528950" y="723900"/>
                </a:cubicBezTo>
                <a:cubicBezTo>
                  <a:pt x="1513610" y="742308"/>
                  <a:pt x="1504944" y="765481"/>
                  <a:pt x="1490850" y="784860"/>
                </a:cubicBezTo>
                <a:cubicBezTo>
                  <a:pt x="1484512" y="793575"/>
                  <a:pt x="1474205" y="798916"/>
                  <a:pt x="1467990" y="807720"/>
                </a:cubicBezTo>
                <a:cubicBezTo>
                  <a:pt x="1443611" y="842257"/>
                  <a:pt x="1424774" y="880581"/>
                  <a:pt x="1399410" y="914400"/>
                </a:cubicBezTo>
                <a:cubicBezTo>
                  <a:pt x="1391790" y="924560"/>
                  <a:pt x="1382949" y="933910"/>
                  <a:pt x="1376550" y="944880"/>
                </a:cubicBezTo>
                <a:cubicBezTo>
                  <a:pt x="1365103" y="964504"/>
                  <a:pt x="1357759" y="986359"/>
                  <a:pt x="1346070" y="1005840"/>
                </a:cubicBezTo>
                <a:cubicBezTo>
                  <a:pt x="1269551" y="1133372"/>
                  <a:pt x="1347955" y="972541"/>
                  <a:pt x="1262250" y="1135380"/>
                </a:cubicBezTo>
                <a:cubicBezTo>
                  <a:pt x="1250599" y="1157517"/>
                  <a:pt x="1243919" y="1182092"/>
                  <a:pt x="1231770" y="1203960"/>
                </a:cubicBezTo>
                <a:cubicBezTo>
                  <a:pt x="1163048" y="1327659"/>
                  <a:pt x="1208359" y="1220303"/>
                  <a:pt x="1155570" y="1325880"/>
                </a:cubicBezTo>
                <a:cubicBezTo>
                  <a:pt x="1141845" y="1353331"/>
                  <a:pt x="1131195" y="1382249"/>
                  <a:pt x="1117470" y="1409700"/>
                </a:cubicBezTo>
                <a:cubicBezTo>
                  <a:pt x="1110846" y="1422947"/>
                  <a:pt x="1100739" y="1434317"/>
                  <a:pt x="1094610" y="1447800"/>
                </a:cubicBezTo>
                <a:cubicBezTo>
                  <a:pt x="1087963" y="1462424"/>
                  <a:pt x="1086017" y="1478896"/>
                  <a:pt x="1079370" y="1493520"/>
                </a:cubicBezTo>
                <a:cubicBezTo>
                  <a:pt x="1073241" y="1507003"/>
                  <a:pt x="1063703" y="1518673"/>
                  <a:pt x="1056510" y="1531620"/>
                </a:cubicBezTo>
                <a:cubicBezTo>
                  <a:pt x="1050993" y="1541550"/>
                  <a:pt x="1046350" y="1551940"/>
                  <a:pt x="1041270" y="1562100"/>
                </a:cubicBezTo>
                <a:cubicBezTo>
                  <a:pt x="1029242" y="1622239"/>
                  <a:pt x="1041354" y="1579056"/>
                  <a:pt x="1018410" y="1630680"/>
                </a:cubicBezTo>
                <a:cubicBezTo>
                  <a:pt x="1000891" y="1670098"/>
                  <a:pt x="1004243" y="1674611"/>
                  <a:pt x="980310" y="1714500"/>
                </a:cubicBezTo>
                <a:cubicBezTo>
                  <a:pt x="973776" y="1725390"/>
                  <a:pt x="965070" y="1734820"/>
                  <a:pt x="957450" y="1744980"/>
                </a:cubicBezTo>
                <a:cubicBezTo>
                  <a:pt x="942731" y="1789136"/>
                  <a:pt x="932556" y="1822644"/>
                  <a:pt x="911730" y="1866900"/>
                </a:cubicBezTo>
                <a:cubicBezTo>
                  <a:pt x="903010" y="1885429"/>
                  <a:pt x="889832" y="1901647"/>
                  <a:pt x="881250" y="1920240"/>
                </a:cubicBezTo>
                <a:cubicBezTo>
                  <a:pt x="874518" y="1934826"/>
                  <a:pt x="872534" y="1951280"/>
                  <a:pt x="866010" y="1965960"/>
                </a:cubicBezTo>
                <a:cubicBezTo>
                  <a:pt x="862291" y="1974329"/>
                  <a:pt x="854866" y="1980629"/>
                  <a:pt x="850770" y="1988820"/>
                </a:cubicBezTo>
                <a:cubicBezTo>
                  <a:pt x="835196" y="2019968"/>
                  <a:pt x="830455" y="2046377"/>
                  <a:pt x="820290" y="2080260"/>
                </a:cubicBezTo>
                <a:cubicBezTo>
                  <a:pt x="804239" y="2133765"/>
                  <a:pt x="822645" y="2065574"/>
                  <a:pt x="797430" y="2141220"/>
                </a:cubicBezTo>
                <a:cubicBezTo>
                  <a:pt x="794118" y="2151155"/>
                  <a:pt x="793487" y="2161894"/>
                  <a:pt x="789810" y="2171700"/>
                </a:cubicBezTo>
                <a:cubicBezTo>
                  <a:pt x="785822" y="2182336"/>
                  <a:pt x="779270" y="2191839"/>
                  <a:pt x="774570" y="2202180"/>
                </a:cubicBezTo>
                <a:cubicBezTo>
                  <a:pt x="766565" y="2219790"/>
                  <a:pt x="759890" y="2237991"/>
                  <a:pt x="751710" y="2255520"/>
                </a:cubicBezTo>
                <a:cubicBezTo>
                  <a:pt x="742103" y="2276107"/>
                  <a:pt x="730631" y="2295798"/>
                  <a:pt x="721230" y="2316480"/>
                </a:cubicBezTo>
                <a:cubicBezTo>
                  <a:pt x="708072" y="2345429"/>
                  <a:pt x="718461" y="2336563"/>
                  <a:pt x="705990" y="2369820"/>
                </a:cubicBezTo>
                <a:cubicBezTo>
                  <a:pt x="702002" y="2380456"/>
                  <a:pt x="694969" y="2389753"/>
                  <a:pt x="690750" y="2400300"/>
                </a:cubicBezTo>
                <a:cubicBezTo>
                  <a:pt x="664433" y="2466091"/>
                  <a:pt x="684289" y="2423992"/>
                  <a:pt x="667890" y="2484120"/>
                </a:cubicBezTo>
                <a:cubicBezTo>
                  <a:pt x="663663" y="2499618"/>
                  <a:pt x="656546" y="2514255"/>
                  <a:pt x="652650" y="2529840"/>
                </a:cubicBezTo>
                <a:cubicBezTo>
                  <a:pt x="650110" y="2540000"/>
                  <a:pt x="648039" y="2550289"/>
                  <a:pt x="645030" y="2560320"/>
                </a:cubicBezTo>
                <a:cubicBezTo>
                  <a:pt x="640414" y="2575707"/>
                  <a:pt x="636974" y="2591672"/>
                  <a:pt x="629790" y="2606040"/>
                </a:cubicBezTo>
                <a:cubicBezTo>
                  <a:pt x="616243" y="2633133"/>
                  <a:pt x="614405" y="2633218"/>
                  <a:pt x="606930" y="2659380"/>
                </a:cubicBezTo>
                <a:cubicBezTo>
                  <a:pt x="601605" y="2678016"/>
                  <a:pt x="593124" y="2721999"/>
                  <a:pt x="584070" y="2735580"/>
                </a:cubicBezTo>
                <a:cubicBezTo>
                  <a:pt x="578990" y="2743200"/>
                  <a:pt x="572549" y="2750071"/>
                  <a:pt x="568830" y="2758440"/>
                </a:cubicBezTo>
                <a:cubicBezTo>
                  <a:pt x="562306" y="2773120"/>
                  <a:pt x="562501" y="2790794"/>
                  <a:pt x="553590" y="2804160"/>
                </a:cubicBezTo>
                <a:cubicBezTo>
                  <a:pt x="548510" y="2811780"/>
                  <a:pt x="542069" y="2818651"/>
                  <a:pt x="538350" y="2827020"/>
                </a:cubicBezTo>
                <a:cubicBezTo>
                  <a:pt x="502078" y="2908632"/>
                  <a:pt x="542360" y="2843865"/>
                  <a:pt x="507870" y="2895600"/>
                </a:cubicBezTo>
                <a:cubicBezTo>
                  <a:pt x="475876" y="3023574"/>
                  <a:pt x="503320" y="2896865"/>
                  <a:pt x="485010" y="3116580"/>
                </a:cubicBezTo>
                <a:cubicBezTo>
                  <a:pt x="484343" y="3124584"/>
                  <a:pt x="479132" y="3131599"/>
                  <a:pt x="477390" y="3139440"/>
                </a:cubicBezTo>
                <a:cubicBezTo>
                  <a:pt x="474038" y="3154522"/>
                  <a:pt x="473007" y="3170053"/>
                  <a:pt x="469770" y="3185160"/>
                </a:cubicBezTo>
                <a:cubicBezTo>
                  <a:pt x="465381" y="3205640"/>
                  <a:pt x="457973" y="3225460"/>
                  <a:pt x="454530" y="3246120"/>
                </a:cubicBezTo>
                <a:cubicBezTo>
                  <a:pt x="437571" y="3347874"/>
                  <a:pt x="455964" y="3252171"/>
                  <a:pt x="439290" y="3314700"/>
                </a:cubicBezTo>
                <a:cubicBezTo>
                  <a:pt x="403615" y="3448481"/>
                  <a:pt x="430925" y="3362654"/>
                  <a:pt x="401190" y="3451860"/>
                </a:cubicBezTo>
                <a:cubicBezTo>
                  <a:pt x="398650" y="3472180"/>
                  <a:pt x="397861" y="3492796"/>
                  <a:pt x="393570" y="3512820"/>
                </a:cubicBezTo>
                <a:cubicBezTo>
                  <a:pt x="390204" y="3528528"/>
                  <a:pt x="383410" y="3543300"/>
                  <a:pt x="378330" y="3558540"/>
                </a:cubicBezTo>
                <a:cubicBezTo>
                  <a:pt x="375790" y="3566160"/>
                  <a:pt x="372030" y="3573477"/>
                  <a:pt x="370710" y="3581400"/>
                </a:cubicBezTo>
                <a:cubicBezTo>
                  <a:pt x="350771" y="3701035"/>
                  <a:pt x="378039" y="3552085"/>
                  <a:pt x="347850" y="3672840"/>
                </a:cubicBezTo>
                <a:cubicBezTo>
                  <a:pt x="343983" y="3688307"/>
                  <a:pt x="339169" y="3710876"/>
                  <a:pt x="332610" y="3726180"/>
                </a:cubicBezTo>
                <a:cubicBezTo>
                  <a:pt x="328135" y="3736621"/>
                  <a:pt x="322450" y="3746500"/>
                  <a:pt x="317370" y="3756660"/>
                </a:cubicBezTo>
                <a:cubicBezTo>
                  <a:pt x="314830" y="3771900"/>
                  <a:pt x="311666" y="3787049"/>
                  <a:pt x="309750" y="3802380"/>
                </a:cubicBezTo>
                <a:cubicBezTo>
                  <a:pt x="306584" y="3827710"/>
                  <a:pt x="306163" y="3853374"/>
                  <a:pt x="302130" y="3878580"/>
                </a:cubicBezTo>
                <a:cubicBezTo>
                  <a:pt x="295991" y="3916947"/>
                  <a:pt x="287195" y="3954842"/>
                  <a:pt x="279270" y="3992880"/>
                </a:cubicBezTo>
                <a:cubicBezTo>
                  <a:pt x="274494" y="4015805"/>
                  <a:pt x="264030" y="4061460"/>
                  <a:pt x="264030" y="4061460"/>
                </a:cubicBezTo>
                <a:cubicBezTo>
                  <a:pt x="261490" y="4104640"/>
                  <a:pt x="260861" y="4147975"/>
                  <a:pt x="256410" y="4191000"/>
                </a:cubicBezTo>
                <a:cubicBezTo>
                  <a:pt x="247170" y="4280321"/>
                  <a:pt x="246047" y="4256681"/>
                  <a:pt x="233550" y="4312920"/>
                </a:cubicBezTo>
                <a:cubicBezTo>
                  <a:pt x="230740" y="4325563"/>
                  <a:pt x="228740" y="4338377"/>
                  <a:pt x="225930" y="4351020"/>
                </a:cubicBezTo>
                <a:cubicBezTo>
                  <a:pt x="223658" y="4361243"/>
                  <a:pt x="220032" y="4371170"/>
                  <a:pt x="218310" y="4381500"/>
                </a:cubicBezTo>
                <a:cubicBezTo>
                  <a:pt x="184167" y="4586359"/>
                  <a:pt x="216270" y="4422180"/>
                  <a:pt x="195450" y="4526280"/>
                </a:cubicBezTo>
                <a:cubicBezTo>
                  <a:pt x="192910" y="4569460"/>
                  <a:pt x="191147" y="4612693"/>
                  <a:pt x="187830" y="4655820"/>
                </a:cubicBezTo>
                <a:cubicBezTo>
                  <a:pt x="177362" y="4791902"/>
                  <a:pt x="181987" y="4653170"/>
                  <a:pt x="172590" y="4808220"/>
                </a:cubicBezTo>
                <a:cubicBezTo>
                  <a:pt x="160456" y="5008426"/>
                  <a:pt x="176849" y="4916464"/>
                  <a:pt x="157350" y="5013960"/>
                </a:cubicBezTo>
                <a:cubicBezTo>
                  <a:pt x="152270" y="5100320"/>
                  <a:pt x="152840" y="5187199"/>
                  <a:pt x="142110" y="5273040"/>
                </a:cubicBezTo>
                <a:cubicBezTo>
                  <a:pt x="130907" y="5362664"/>
                  <a:pt x="125429" y="5395365"/>
                  <a:pt x="119250" y="5478780"/>
                </a:cubicBezTo>
                <a:cubicBezTo>
                  <a:pt x="116242" y="5519388"/>
                  <a:pt x="114021" y="5560051"/>
                  <a:pt x="111630" y="5600700"/>
                </a:cubicBezTo>
                <a:cubicBezTo>
                  <a:pt x="108941" y="5646411"/>
                  <a:pt x="108156" y="5692258"/>
                  <a:pt x="104010" y="5737860"/>
                </a:cubicBezTo>
                <a:cubicBezTo>
                  <a:pt x="103062" y="5748290"/>
                  <a:pt x="98444" y="5758071"/>
                  <a:pt x="96390" y="5768340"/>
                </a:cubicBezTo>
                <a:cubicBezTo>
                  <a:pt x="93360" y="5783490"/>
                  <a:pt x="90575" y="5798716"/>
                  <a:pt x="88770" y="5814060"/>
                </a:cubicBezTo>
                <a:cubicBezTo>
                  <a:pt x="85492" y="5841923"/>
                  <a:pt x="84983" y="5870088"/>
                  <a:pt x="81150" y="5897880"/>
                </a:cubicBezTo>
                <a:cubicBezTo>
                  <a:pt x="74817" y="5943796"/>
                  <a:pt x="64623" y="5989124"/>
                  <a:pt x="58290" y="6035040"/>
                </a:cubicBezTo>
                <a:cubicBezTo>
                  <a:pt x="54457" y="6062832"/>
                  <a:pt x="54378" y="6091051"/>
                  <a:pt x="50670" y="6118860"/>
                </a:cubicBezTo>
                <a:cubicBezTo>
                  <a:pt x="49286" y="6129241"/>
                  <a:pt x="44772" y="6139010"/>
                  <a:pt x="43050" y="6149340"/>
                </a:cubicBezTo>
                <a:cubicBezTo>
                  <a:pt x="28690" y="6235503"/>
                  <a:pt x="44159" y="6184114"/>
                  <a:pt x="27810" y="6233160"/>
                </a:cubicBezTo>
                <a:cubicBezTo>
                  <a:pt x="2426" y="6224699"/>
                  <a:pt x="-15832" y="6227065"/>
                  <a:pt x="20190" y="6187440"/>
                </a:cubicBezTo>
                <a:cubicBezTo>
                  <a:pt x="53431" y="6150875"/>
                  <a:pt x="78386" y="6141804"/>
                  <a:pt x="119250" y="6126480"/>
                </a:cubicBezTo>
                <a:cubicBezTo>
                  <a:pt x="126771" y="6123660"/>
                  <a:pt x="134318" y="6120808"/>
                  <a:pt x="142110" y="6118860"/>
                </a:cubicBezTo>
                <a:cubicBezTo>
                  <a:pt x="154675" y="6115719"/>
                  <a:pt x="167645" y="6114381"/>
                  <a:pt x="180210" y="6111240"/>
                </a:cubicBezTo>
                <a:cubicBezTo>
                  <a:pt x="188002" y="6109292"/>
                  <a:pt x="195167" y="6105057"/>
                  <a:pt x="203070" y="6103620"/>
                </a:cubicBezTo>
                <a:cubicBezTo>
                  <a:pt x="223218" y="6099957"/>
                  <a:pt x="243732" y="6098706"/>
                  <a:pt x="264030" y="6096000"/>
                </a:cubicBezTo>
                <a:cubicBezTo>
                  <a:pt x="281833" y="6093626"/>
                  <a:pt x="299459" y="6089707"/>
                  <a:pt x="317370" y="6088380"/>
                </a:cubicBezTo>
                <a:cubicBezTo>
                  <a:pt x="368094" y="6084623"/>
                  <a:pt x="418970" y="6083300"/>
                  <a:pt x="469770" y="6080760"/>
                </a:cubicBezTo>
                <a:lnTo>
                  <a:pt x="690750" y="6096000"/>
                </a:lnTo>
                <a:cubicBezTo>
                  <a:pt x="708648" y="6097492"/>
                  <a:pt x="726528" y="6099857"/>
                  <a:pt x="744090" y="6103620"/>
                </a:cubicBezTo>
                <a:cubicBezTo>
                  <a:pt x="762171" y="6107495"/>
                  <a:pt x="779491" y="6114375"/>
                  <a:pt x="797430" y="6118860"/>
                </a:cubicBezTo>
                <a:cubicBezTo>
                  <a:pt x="820148" y="6124540"/>
                  <a:pt x="843215" y="6128736"/>
                  <a:pt x="866010" y="6134100"/>
                </a:cubicBezTo>
                <a:cubicBezTo>
                  <a:pt x="886399" y="6138897"/>
                  <a:pt x="906383" y="6145480"/>
                  <a:pt x="926970" y="6149340"/>
                </a:cubicBezTo>
                <a:cubicBezTo>
                  <a:pt x="947097" y="6153114"/>
                  <a:pt x="967658" y="6154064"/>
                  <a:pt x="987930" y="6156960"/>
                </a:cubicBezTo>
                <a:cubicBezTo>
                  <a:pt x="1003225" y="6159145"/>
                  <a:pt x="1018379" y="6162231"/>
                  <a:pt x="1033650" y="6164580"/>
                </a:cubicBezTo>
                <a:cubicBezTo>
                  <a:pt x="1051402" y="6167311"/>
                  <a:pt x="1069319" y="6168987"/>
                  <a:pt x="1086990" y="6172200"/>
                </a:cubicBezTo>
                <a:cubicBezTo>
                  <a:pt x="1133856" y="6180721"/>
                  <a:pt x="1108884" y="6184264"/>
                  <a:pt x="1170810" y="6187440"/>
                </a:cubicBezTo>
                <a:cubicBezTo>
                  <a:pt x="1252023" y="6191605"/>
                  <a:pt x="1333370" y="6192520"/>
                  <a:pt x="1414650" y="6195060"/>
                </a:cubicBezTo>
                <a:cubicBezTo>
                  <a:pt x="1585301" y="6210574"/>
                  <a:pt x="1522527" y="6208118"/>
                  <a:pt x="1803270" y="6195060"/>
                </a:cubicBezTo>
                <a:cubicBezTo>
                  <a:pt x="1811294" y="6194687"/>
                  <a:pt x="1818407" y="6189647"/>
                  <a:pt x="1826130" y="6187440"/>
                </a:cubicBezTo>
                <a:cubicBezTo>
                  <a:pt x="1837523" y="6184185"/>
                  <a:pt x="1867290" y="6178290"/>
                  <a:pt x="1879470" y="6172200"/>
                </a:cubicBezTo>
                <a:cubicBezTo>
                  <a:pt x="1938556" y="6142657"/>
                  <a:pt x="1867731" y="6168493"/>
                  <a:pt x="1925190" y="6149340"/>
                </a:cubicBezTo>
                <a:cubicBezTo>
                  <a:pt x="1927730" y="6141720"/>
                  <a:pt x="1929990" y="6134001"/>
                  <a:pt x="1932810" y="6126480"/>
                </a:cubicBezTo>
                <a:cubicBezTo>
                  <a:pt x="1937613" y="6113673"/>
                  <a:pt x="1943725" y="6101356"/>
                  <a:pt x="1948050" y="6088380"/>
                </a:cubicBezTo>
                <a:cubicBezTo>
                  <a:pt x="1953898" y="6070837"/>
                  <a:pt x="1955470" y="6051797"/>
                  <a:pt x="1963290" y="6035040"/>
                </a:cubicBezTo>
                <a:cubicBezTo>
                  <a:pt x="2020650" y="5912126"/>
                  <a:pt x="1987287" y="6038565"/>
                  <a:pt x="2024250" y="5905500"/>
                </a:cubicBezTo>
                <a:cubicBezTo>
                  <a:pt x="2032624" y="5875355"/>
                  <a:pt x="2051098" y="5779733"/>
                  <a:pt x="2054730" y="5753100"/>
                </a:cubicBezTo>
                <a:cubicBezTo>
                  <a:pt x="2058521" y="5725302"/>
                  <a:pt x="2058721" y="5697100"/>
                  <a:pt x="2062350" y="5669280"/>
                </a:cubicBezTo>
                <a:cubicBezTo>
                  <a:pt x="2066347" y="5638639"/>
                  <a:pt x="2073757" y="5608502"/>
                  <a:pt x="2077590" y="5577840"/>
                </a:cubicBezTo>
                <a:cubicBezTo>
                  <a:pt x="2081384" y="5547491"/>
                  <a:pt x="2080378" y="5516602"/>
                  <a:pt x="2085210" y="5486400"/>
                </a:cubicBezTo>
                <a:cubicBezTo>
                  <a:pt x="2090564" y="5452938"/>
                  <a:pt x="2100450" y="5420360"/>
                  <a:pt x="2108070" y="5387340"/>
                </a:cubicBezTo>
                <a:cubicBezTo>
                  <a:pt x="2113150" y="5318760"/>
                  <a:pt x="2117933" y="5250157"/>
                  <a:pt x="2123310" y="5181600"/>
                </a:cubicBezTo>
                <a:cubicBezTo>
                  <a:pt x="2128093" y="5120616"/>
                  <a:pt x="2138550" y="4998720"/>
                  <a:pt x="2138550" y="4998720"/>
                </a:cubicBezTo>
                <a:cubicBezTo>
                  <a:pt x="2141090" y="4935220"/>
                  <a:pt x="2142915" y="4871687"/>
                  <a:pt x="2146170" y="4808220"/>
                </a:cubicBezTo>
                <a:cubicBezTo>
                  <a:pt x="2147996" y="4772616"/>
                  <a:pt x="2152518" y="4737168"/>
                  <a:pt x="2153790" y="4701540"/>
                </a:cubicBezTo>
                <a:cubicBezTo>
                  <a:pt x="2157599" y="4594898"/>
                  <a:pt x="2158318" y="4488165"/>
                  <a:pt x="2161410" y="4381500"/>
                </a:cubicBezTo>
                <a:cubicBezTo>
                  <a:pt x="2166837" y="4194271"/>
                  <a:pt x="2166945" y="4209126"/>
                  <a:pt x="2176650" y="4053840"/>
                </a:cubicBezTo>
                <a:cubicBezTo>
                  <a:pt x="2179190" y="3878580"/>
                  <a:pt x="2177862" y="3703221"/>
                  <a:pt x="2184270" y="3528060"/>
                </a:cubicBezTo>
                <a:cubicBezTo>
                  <a:pt x="2185491" y="3494674"/>
                  <a:pt x="2198359" y="3462389"/>
                  <a:pt x="2199510" y="3429000"/>
                </a:cubicBezTo>
                <a:cubicBezTo>
                  <a:pt x="2205988" y="3241134"/>
                  <a:pt x="2203088" y="3053054"/>
                  <a:pt x="2207130" y="2865120"/>
                </a:cubicBezTo>
                <a:cubicBezTo>
                  <a:pt x="2208169" y="2816804"/>
                  <a:pt x="2212738" y="2768625"/>
                  <a:pt x="2214750" y="2720340"/>
                </a:cubicBezTo>
                <a:cubicBezTo>
                  <a:pt x="2217818" y="2646700"/>
                  <a:pt x="2219830" y="2573020"/>
                  <a:pt x="2222370" y="2499360"/>
                </a:cubicBezTo>
                <a:cubicBezTo>
                  <a:pt x="2219830" y="2357120"/>
                  <a:pt x="2218813" y="2214845"/>
                  <a:pt x="2214750" y="2072640"/>
                </a:cubicBezTo>
                <a:cubicBezTo>
                  <a:pt x="2213732" y="2037004"/>
                  <a:pt x="2209287" y="2001545"/>
                  <a:pt x="2207130" y="1965960"/>
                </a:cubicBezTo>
                <a:cubicBezTo>
                  <a:pt x="2204206" y="1917722"/>
                  <a:pt x="2201442" y="1869468"/>
                  <a:pt x="2199510" y="1821180"/>
                </a:cubicBezTo>
                <a:cubicBezTo>
                  <a:pt x="2181225" y="1364059"/>
                  <a:pt x="2207940" y="1536478"/>
                  <a:pt x="2176650" y="1348740"/>
                </a:cubicBezTo>
                <a:cubicBezTo>
                  <a:pt x="2167203" y="1216483"/>
                  <a:pt x="2168713" y="1246989"/>
                  <a:pt x="2161410" y="1097280"/>
                </a:cubicBezTo>
                <a:cubicBezTo>
                  <a:pt x="2151615" y="896492"/>
                  <a:pt x="2160432" y="989418"/>
                  <a:pt x="2146170" y="861060"/>
                </a:cubicBezTo>
                <a:cubicBezTo>
                  <a:pt x="2143630" y="739140"/>
                  <a:pt x="2138550" y="617246"/>
                  <a:pt x="2138550" y="495300"/>
                </a:cubicBezTo>
                <a:cubicBezTo>
                  <a:pt x="2138550" y="416519"/>
                  <a:pt x="2141676" y="337733"/>
                  <a:pt x="2146170" y="259080"/>
                </a:cubicBezTo>
                <a:cubicBezTo>
                  <a:pt x="2146767" y="248624"/>
                  <a:pt x="2151518" y="238823"/>
                  <a:pt x="2153790" y="228600"/>
                </a:cubicBezTo>
                <a:cubicBezTo>
                  <a:pt x="2177028" y="124028"/>
                  <a:pt x="2148605" y="239127"/>
                  <a:pt x="2169030" y="167640"/>
                </a:cubicBezTo>
                <a:cubicBezTo>
                  <a:pt x="2192062" y="87027"/>
                  <a:pt x="2155673" y="200090"/>
                  <a:pt x="2191890" y="91440"/>
                </a:cubicBezTo>
                <a:lnTo>
                  <a:pt x="2199510" y="68580"/>
                </a:lnTo>
                <a:cubicBezTo>
                  <a:pt x="2202050" y="60960"/>
                  <a:pt x="2203538" y="52904"/>
                  <a:pt x="2207130" y="45720"/>
                </a:cubicBezTo>
                <a:lnTo>
                  <a:pt x="2214750" y="30480"/>
                </a:lnTo>
                <a:lnTo>
                  <a:pt x="2191890" y="76200"/>
                </a:lnTo>
                <a:lnTo>
                  <a:pt x="2184270" y="60960"/>
                </a:lnTo>
                <a:lnTo>
                  <a:pt x="226809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2EEC918-F1FF-45C7-951B-B7A2C6561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122975"/>
              </p:ext>
            </p:extLst>
          </p:nvPr>
        </p:nvGraphicFramePr>
        <p:xfrm>
          <a:off x="5329491" y="554991"/>
          <a:ext cx="3978126" cy="6705044"/>
        </p:xfrm>
        <a:graphic>
          <a:graphicData uri="http://schemas.openxmlformats.org/drawingml/2006/table">
            <a:tbl>
              <a:tblPr/>
              <a:tblGrid>
                <a:gridCol w="221007">
                  <a:extLst>
                    <a:ext uri="{9D8B030D-6E8A-4147-A177-3AD203B41FA5}">
                      <a16:colId xmlns:a16="http://schemas.microsoft.com/office/drawing/2014/main" val="3885618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1391615572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2019314156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3475815566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945929440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3081052528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3892143404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3775497095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3676991745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3459321247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542401997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3605450347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3872992683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3752819238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892877450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2447773838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2453293232"/>
                    </a:ext>
                  </a:extLst>
                </a:gridCol>
                <a:gridCol w="221007">
                  <a:extLst>
                    <a:ext uri="{9D8B030D-6E8A-4147-A177-3AD203B41FA5}">
                      <a16:colId xmlns:a16="http://schemas.microsoft.com/office/drawing/2014/main" val="599598943"/>
                    </a:ext>
                  </a:extLst>
                </a:gridCol>
              </a:tblGrid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216106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019105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847157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650837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566492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693818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758034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숲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251726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691906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476121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598813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350581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845419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563885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474681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153689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 복잡하지만 유나님의 신기술만 믿어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</a:p>
                  </a:txBody>
                  <a:tcPr marL="114718" marR="114718" marT="57359" marB="573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26787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307217"/>
                  </a:ext>
                </a:extLst>
              </a:tr>
              <a:tr h="238688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밀수품 상자를 찾아라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</a:p>
                  </a:txBody>
                  <a:tcPr marL="114718" marR="114718" marT="57359" marB="573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뒷태가 수상해요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662547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548201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639039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사브</a:t>
                      </a:r>
                      <a:b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00950"/>
                  </a:ext>
                </a:extLst>
              </a:tr>
              <a:tr h="397813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찾았다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사브와라로 가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 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왼쪽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5442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013700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276859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497368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628582"/>
                  </a:ext>
                </a:extLst>
              </a:tr>
              <a:tr h="232057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87643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D08A267E-8CEB-494B-93F3-10FD2D43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Town: </a:t>
            </a:r>
            <a:r>
              <a:rPr lang="ko-KR" altLang="en-US"/>
              <a:t>리버린 항구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9F24F6-AEEB-499F-9C63-3E292381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64" y="816162"/>
            <a:ext cx="3932428" cy="2854988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F4B503D-4984-4218-A3BE-F31E985B2D1C}"/>
              </a:ext>
            </a:extLst>
          </p:cNvPr>
          <p:cNvSpPr/>
          <p:nvPr/>
        </p:nvSpPr>
        <p:spPr>
          <a:xfrm>
            <a:off x="9417826" y="3907513"/>
            <a:ext cx="1584176" cy="444668"/>
          </a:xfrm>
          <a:prstGeom prst="wedgeRectCallout">
            <a:avLst>
              <a:gd name="adj1" fmla="val -60161"/>
              <a:gd name="adj2" fmla="val 118081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riv00100</a:t>
            </a: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1.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수상한 뒷태 발견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!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9F7029DB-4971-44C3-A749-6FC80AFDA2FF}"/>
              </a:ext>
            </a:extLst>
          </p:cNvPr>
          <p:cNvSpPr/>
          <p:nvPr/>
        </p:nvSpPr>
        <p:spPr>
          <a:xfrm>
            <a:off x="5486260" y="3742057"/>
            <a:ext cx="1730165" cy="444668"/>
          </a:xfrm>
          <a:prstGeom prst="wedgeRectCallout">
            <a:avLst>
              <a:gd name="adj1" fmla="val 26902"/>
              <a:gd name="adj2" fmla="val 139502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riv00100^4</a:t>
            </a: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3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밀수품 상자를 찾자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95D0B946-7899-42C9-8FE4-8061A77AE1EC}"/>
              </a:ext>
            </a:extLst>
          </p:cNvPr>
          <p:cNvSpPr/>
          <p:nvPr/>
        </p:nvSpPr>
        <p:spPr>
          <a:xfrm>
            <a:off x="5944674" y="5886993"/>
            <a:ext cx="1584176" cy="641360"/>
          </a:xfrm>
          <a:prstGeom prst="wedgeRectCallout">
            <a:avLst>
              <a:gd name="adj1" fmla="val 1438"/>
              <a:gd name="adj2" fmla="val -10589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riv00100^6</a:t>
            </a: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4.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찾았다</a:t>
            </a:r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사브와라 ㄱ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01A261-3066-47B5-A081-905C3CCCD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8"/>
          <a:stretch/>
        </p:blipFill>
        <p:spPr>
          <a:xfrm>
            <a:off x="9792481" y="1215605"/>
            <a:ext cx="3931338" cy="21424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78970C-FAD3-4E98-912C-46330261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5" y="4129847"/>
            <a:ext cx="4421505" cy="244295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DC62EE-0DC4-47A8-AEB3-1E460D4B8BC1}"/>
              </a:ext>
            </a:extLst>
          </p:cNvPr>
          <p:cNvCxnSpPr>
            <a:cxnSpLocks/>
          </p:cNvCxnSpPr>
          <p:nvPr/>
        </p:nvCxnSpPr>
        <p:spPr>
          <a:xfrm flipV="1">
            <a:off x="7467600" y="2506980"/>
            <a:ext cx="2141220" cy="20955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80FDA7-E1F3-4098-933C-ABF7970C6CCB}"/>
              </a:ext>
            </a:extLst>
          </p:cNvPr>
          <p:cNvCxnSpPr>
            <a:cxnSpLocks/>
          </p:cNvCxnSpPr>
          <p:nvPr/>
        </p:nvCxnSpPr>
        <p:spPr>
          <a:xfrm flipH="1">
            <a:off x="2674621" y="5104120"/>
            <a:ext cx="4062141" cy="64136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B7A702E-842F-4647-AC06-4AA1E5C7B3D5}"/>
              </a:ext>
            </a:extLst>
          </p:cNvPr>
          <p:cNvSpPr/>
          <p:nvPr/>
        </p:nvSpPr>
        <p:spPr>
          <a:xfrm>
            <a:off x="7378830" y="3742058"/>
            <a:ext cx="1634310" cy="556830"/>
          </a:xfrm>
          <a:prstGeom prst="wedgeRectCallout">
            <a:avLst>
              <a:gd name="adj1" fmla="val -10677"/>
              <a:gd name="adj2" fmla="val 11554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riv00100^2</a:t>
            </a:r>
          </a:p>
          <a:p>
            <a:pPr algn="ctr"/>
            <a:r>
              <a:rPr lang="en-US" altLang="ko-KR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2.</a:t>
            </a:r>
            <a:r>
              <a:rPr lang="ko-KR" altLang="en-US" sz="1200">
                <a:latin typeface="다음_Regular" panose="02000603060000000000" pitchFamily="2" charset="-127"/>
                <a:ea typeface="다음_Regular" panose="02000603060000000000" pitchFamily="2" charset="-127"/>
              </a:rPr>
              <a:t> 잡고보니 유나</a:t>
            </a:r>
            <a:endParaRPr lang="en-US" altLang="ko-KR" sz="12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08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32316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sab00100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메히티 교역로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Quest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(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)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사막 딱정벌레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모래 말벌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08651"/>
              </p:ext>
            </p:extLst>
          </p:nvPr>
        </p:nvGraphicFramePr>
        <p:xfrm>
          <a:off x="746994" y="3564607"/>
          <a:ext cx="10945215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967600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사막 딱정벌레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모래 말벌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모래 여왕벌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_E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CH03_003_1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카르투하 만남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이후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NPC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카르투하 사용 가능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F71B21D-CA6B-4CDA-8145-3AA0C84E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40" y="860258"/>
            <a:ext cx="4546526" cy="26591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267768-9139-4003-A81F-58607071DC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932" y="1064461"/>
            <a:ext cx="853588" cy="793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7DA744-5BDA-4973-87CB-010C2B3B2A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436" y="1964655"/>
            <a:ext cx="939886" cy="74665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909D23-EC04-48DD-BE0D-A9463C78DFA6}"/>
              </a:ext>
            </a:extLst>
          </p:cNvPr>
          <p:cNvCxnSpPr>
            <a:cxnSpLocks/>
          </p:cNvCxnSpPr>
          <p:nvPr/>
        </p:nvCxnSpPr>
        <p:spPr>
          <a:xfrm>
            <a:off x="4457700" y="2407920"/>
            <a:ext cx="8610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6F2DD9-3E1B-464D-8DD4-BDFE24EEA96A}"/>
              </a:ext>
            </a:extLst>
          </p:cNvPr>
          <p:cNvCxnSpPr>
            <a:cxnSpLocks/>
          </p:cNvCxnSpPr>
          <p:nvPr/>
        </p:nvCxnSpPr>
        <p:spPr>
          <a:xfrm>
            <a:off x="3855720" y="408432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8967E1-90B9-4601-B112-CF5CE8C0854B}"/>
              </a:ext>
            </a:extLst>
          </p:cNvPr>
          <p:cNvSpPr txBox="1"/>
          <p:nvPr/>
        </p:nvSpPr>
        <p:spPr>
          <a:xfrm>
            <a:off x="4468921" y="2423208"/>
            <a:ext cx="84983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풍뎅이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9B88E-E2F7-46DF-871C-45C34DBDD17C}"/>
              </a:ext>
            </a:extLst>
          </p:cNvPr>
          <p:cNvSpPr txBox="1"/>
          <p:nvPr/>
        </p:nvSpPr>
        <p:spPr>
          <a:xfrm>
            <a:off x="4295670" y="4096203"/>
            <a:ext cx="84983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풍뎅이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2473536-3A94-4FC5-876A-93ADBCB2A3CE}"/>
              </a:ext>
            </a:extLst>
          </p:cNvPr>
          <p:cNvCxnSpPr>
            <a:cxnSpLocks/>
          </p:cNvCxnSpPr>
          <p:nvPr/>
        </p:nvCxnSpPr>
        <p:spPr>
          <a:xfrm>
            <a:off x="1798320" y="429768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593C6B20-EB4B-4DEF-A1D6-3C70E5E20A02}"/>
              </a:ext>
            </a:extLst>
          </p:cNvPr>
          <p:cNvSpPr/>
          <p:nvPr/>
        </p:nvSpPr>
        <p:spPr>
          <a:xfrm>
            <a:off x="5616502" y="1088471"/>
            <a:ext cx="853588" cy="853588"/>
          </a:xfrm>
          <a:prstGeom prst="mathMultiply">
            <a:avLst>
              <a:gd name="adj1" fmla="val 163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8E65C7-A49F-4483-BE67-357E0EBB6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83" y="996699"/>
            <a:ext cx="791157" cy="8939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3562A0-042A-4A05-9D6F-A2A3E4CF5F64}"/>
              </a:ext>
            </a:extLst>
          </p:cNvPr>
          <p:cNvSpPr txBox="1"/>
          <p:nvPr/>
        </p:nvSpPr>
        <p:spPr>
          <a:xfrm>
            <a:off x="2238270" y="4297680"/>
            <a:ext cx="84983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풍뎅이</a:t>
            </a:r>
          </a:p>
        </p:txBody>
      </p:sp>
    </p:spTree>
    <p:extLst>
      <p:ext uri="{BB962C8B-B14F-4D97-AF65-F5344CB8AC3E}">
        <p14:creationId xmlns:p14="http://schemas.microsoft.com/office/powerpoint/2010/main" val="14673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63FD43-9D2B-47D3-96C9-E268FC17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맵별 등장 몬스터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EC2375-0733-4F24-B81D-202BAC56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777493"/>
              </p:ext>
            </p:extLst>
          </p:nvPr>
        </p:nvGraphicFramePr>
        <p:xfrm>
          <a:off x="746994" y="1116335"/>
          <a:ext cx="5202584" cy="1483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14152">
                  <a:extLst>
                    <a:ext uri="{9D8B030D-6E8A-4147-A177-3AD203B41FA5}">
                      <a16:colId xmlns:a16="http://schemas.microsoft.com/office/drawing/2014/main" val="59979112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492659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맵 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sab002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메히티 황야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0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Type</a:t>
                      </a:r>
                      <a:endParaRPr lang="ko-KR" altLang="en-US" sz="1400" b="1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Quest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6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신규몹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-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68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859652-14F5-42E1-AA81-CF795C2E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498102"/>
              </p:ext>
            </p:extLst>
          </p:nvPr>
        </p:nvGraphicFramePr>
        <p:xfrm>
          <a:off x="746994" y="3564607"/>
          <a:ext cx="10945215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8266">
                  <a:extLst>
                    <a:ext uri="{9D8B030D-6E8A-4147-A177-3AD203B41FA5}">
                      <a16:colId xmlns:a16="http://schemas.microsoft.com/office/drawing/2014/main" val="2390766970"/>
                    </a:ext>
                  </a:extLst>
                </a:gridCol>
                <a:gridCol w="1845680">
                  <a:extLst>
                    <a:ext uri="{9D8B030D-6E8A-4147-A177-3AD203B41FA5}">
                      <a16:colId xmlns:a16="http://schemas.microsoft.com/office/drawing/2014/main" val="297396461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37510969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771090109"/>
                    </a:ext>
                  </a:extLst>
                </a:gridCol>
                <a:gridCol w="4651329">
                  <a:extLst>
                    <a:ext uri="{9D8B030D-6E8A-4147-A177-3AD203B41FA5}">
                      <a16:colId xmlns:a16="http://schemas.microsoft.com/office/drawing/2014/main" val="2767987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Road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몬스터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ID</a:t>
                      </a:r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스토리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26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사막 딱정벌레</a:t>
                      </a:r>
                      <a:endParaRPr lang="en-US" altLang="ko-KR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화염</a:t>
                      </a:r>
                      <a:r>
                        <a:rPr lang="en-US" altLang="ko-KR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</a:t>
                      </a:r>
                      <a:r>
                        <a:rPr lang="ko-KR" altLang="en-US" sz="1400" b="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모래 말벌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CH03_003_2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라스에게 감동한 카르투하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169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221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9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찾았다</a:t>
                      </a:r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의뢰를 받았거든요</a:t>
                      </a:r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6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디에리아</a:t>
                      </a:r>
                      <a:r>
                        <a:rPr lang="en-US" altLang="ko-KR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_E</a:t>
                      </a:r>
                    </a:p>
                    <a:p>
                      <a:pPr algn="l" latinLnBrk="1"/>
                      <a:r>
                        <a:rPr lang="ko-KR" altLang="en-US" sz="1400"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단독 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CH03_003_3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티시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&amp;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리시가 와서 라스는 그쪽에 합류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02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550784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이후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NPC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카르투하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사용 불가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649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AC37B25-DE7F-4921-8D88-CC7C00D1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19" y="789308"/>
            <a:ext cx="4559889" cy="2666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5544F9-A893-43FE-BA5B-7C579F13A5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0014" y="2104242"/>
            <a:ext cx="939886" cy="7466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F9B640-893E-4377-9392-097C15936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66860" y="789308"/>
            <a:ext cx="2289128" cy="2416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EF1386-429C-467E-A5B4-EE43C1C0792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785" y="1075770"/>
            <a:ext cx="853588" cy="793554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E677DC78-5098-446D-9CFA-FAA4B9823CF0}"/>
              </a:ext>
            </a:extLst>
          </p:cNvPr>
          <p:cNvSpPr/>
          <p:nvPr/>
        </p:nvSpPr>
        <p:spPr>
          <a:xfrm>
            <a:off x="5667355" y="1099780"/>
            <a:ext cx="853588" cy="853588"/>
          </a:xfrm>
          <a:prstGeom prst="mathMultiply">
            <a:avLst>
              <a:gd name="adj1" fmla="val 163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632D69-357F-4E5E-B014-71E405D8F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36" y="1008008"/>
            <a:ext cx="791157" cy="89390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3E32FD2-C1F3-4901-80E5-DCFDB708CD83}"/>
              </a:ext>
            </a:extLst>
          </p:cNvPr>
          <p:cNvCxnSpPr>
            <a:cxnSpLocks/>
          </p:cNvCxnSpPr>
          <p:nvPr/>
        </p:nvCxnSpPr>
        <p:spPr>
          <a:xfrm>
            <a:off x="1798320" y="4297680"/>
            <a:ext cx="17297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B82566-0B64-4F22-BD90-5BFEF4065D91}"/>
              </a:ext>
            </a:extLst>
          </p:cNvPr>
          <p:cNvSpPr txBox="1"/>
          <p:nvPr/>
        </p:nvSpPr>
        <p:spPr>
          <a:xfrm>
            <a:off x="2238270" y="4297680"/>
            <a:ext cx="849839" cy="507831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풍뎅이</a:t>
            </a:r>
          </a:p>
        </p:txBody>
      </p:sp>
    </p:spTree>
    <p:extLst>
      <p:ext uri="{BB962C8B-B14F-4D97-AF65-F5344CB8AC3E}">
        <p14:creationId xmlns:p14="http://schemas.microsoft.com/office/powerpoint/2010/main" val="569150248"/>
      </p:ext>
    </p:extLst>
  </p:cSld>
  <p:clrMapOvr>
    <a:masterClrMapping/>
  </p:clrMapOvr>
</p:sld>
</file>

<file path=ppt/theme/theme1.xml><?xml version="1.0" encoding="utf-8"?>
<a:theme xmlns:a="http://schemas.openxmlformats.org/drawingml/2006/main" name="2챕터_레인가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lIns="72000" rtlCol="0">
        <a:spAutoFit/>
      </a:bodyPr>
      <a:lstStyle>
        <a:defPPr>
          <a:lnSpc>
            <a:spcPct val="150000"/>
          </a:lnSpc>
          <a:defRPr sz="1200" b="1" spc="-20" smtClean="0">
            <a:ln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2챕터_레인가르</Template>
  <TotalTime>3822</TotalTime>
  <Words>1351</Words>
  <Application>Microsoft Office PowerPoint</Application>
  <PresentationFormat>와이드스크린</PresentationFormat>
  <Paragraphs>757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다음_Regular</vt:lpstr>
      <vt:lpstr>맑은 고딕</vt:lpstr>
      <vt:lpstr>Arial</vt:lpstr>
      <vt:lpstr>2챕터_레인가르</vt:lpstr>
      <vt:lpstr>3챕터 레벨 디자인 &lt;리버린 – 사브와라&gt;</vt:lpstr>
      <vt:lpstr>포탈</vt:lpstr>
      <vt:lpstr>맵 수량 및 스토리: 리버린</vt:lpstr>
      <vt:lpstr>PowerPoint 프레젠테이션</vt:lpstr>
      <vt:lpstr>주요 몬스터</vt:lpstr>
      <vt:lpstr>맵별 등장 몬스터</vt:lpstr>
      <vt:lpstr>Town: 리버린 항구</vt:lpstr>
      <vt:lpstr>맵별 등장 몬스터</vt:lpstr>
      <vt:lpstr>맵별 등장 몬스터</vt:lpstr>
      <vt:lpstr>맵별 등장 몬스터</vt:lpstr>
      <vt:lpstr>맵별 등장 몬스터</vt:lpstr>
      <vt:lpstr>Town: 기 루브란</vt:lpstr>
      <vt:lpstr>맵별 등장 몬스터</vt:lpstr>
      <vt:lpstr>Adventure: 우는여우 지하수로</vt:lpstr>
      <vt:lpstr>맵별 등장 몬스터</vt:lpstr>
      <vt:lpstr>맵별 등장 몬스터</vt:lpstr>
      <vt:lpstr>맵별 등장 몬스터</vt:lpstr>
      <vt:lpstr>맵별 등장 몬스터</vt:lpstr>
      <vt:lpstr>맵별 등장 몬스터</vt:lpstr>
      <vt:lpstr>사용 몬스터 전체 리스트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3챕터 레벨 디자인 &lt;리버린 – 사브와라&gt;</dc:title>
  <dc:creator>김윤하</dc:creator>
  <cp:lastModifiedBy>김윤하</cp:lastModifiedBy>
  <cp:revision>62</cp:revision>
  <dcterms:created xsi:type="dcterms:W3CDTF">2017-11-01T10:30:43Z</dcterms:created>
  <dcterms:modified xsi:type="dcterms:W3CDTF">2017-11-23T13:53:07Z</dcterms:modified>
</cp:coreProperties>
</file>